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0" r:id="rId4"/>
  </p:sldMasterIdLst>
  <p:notesMasterIdLst>
    <p:notesMasterId r:id="rId33"/>
  </p:notesMasterIdLst>
  <p:sldIdLst>
    <p:sldId id="298" r:id="rId5"/>
    <p:sldId id="301" r:id="rId6"/>
    <p:sldId id="304" r:id="rId7"/>
    <p:sldId id="318" r:id="rId8"/>
    <p:sldId id="300" r:id="rId9"/>
    <p:sldId id="328" r:id="rId10"/>
    <p:sldId id="329" r:id="rId11"/>
    <p:sldId id="310" r:id="rId12"/>
    <p:sldId id="311" r:id="rId13"/>
    <p:sldId id="321" r:id="rId14"/>
    <p:sldId id="330" r:id="rId15"/>
    <p:sldId id="302" r:id="rId16"/>
    <p:sldId id="335" r:id="rId17"/>
    <p:sldId id="303" r:id="rId18"/>
    <p:sldId id="309" r:id="rId19"/>
    <p:sldId id="308" r:id="rId20"/>
    <p:sldId id="307" r:id="rId21"/>
    <p:sldId id="306" r:id="rId22"/>
    <p:sldId id="326" r:id="rId23"/>
    <p:sldId id="333" r:id="rId24"/>
    <p:sldId id="331" r:id="rId25"/>
    <p:sldId id="332" r:id="rId26"/>
    <p:sldId id="317" r:id="rId27"/>
    <p:sldId id="325" r:id="rId28"/>
    <p:sldId id="319" r:id="rId29"/>
    <p:sldId id="334" r:id="rId30"/>
    <p:sldId id="312" r:id="rId31"/>
    <p:sldId id="320" r:id="rId3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cCutchen, Catherine E.K." initials="ME" lastIdx="1" clrIdx="0">
    <p:extLst>
      <p:ext uri="{19B8F6BF-5375-455C-9EA6-DF929625EA0E}">
        <p15:presenceInfo xmlns:p15="http://schemas.microsoft.com/office/powerpoint/2012/main" userId="S::mccutcce@dhec.sc.gov::f82c0871-5ea9-4ffd-8cdb-7f7631c43ee3" providerId="AD"/>
      </p:ext>
    </p:extLst>
  </p:cmAuthor>
  <p:cmAuthor id="2" name="Hendrix, Mark L." initials="HL" lastIdx="1" clrIdx="1">
    <p:extLst>
      <p:ext uri="{19B8F6BF-5375-455C-9EA6-DF929625EA0E}">
        <p15:presenceInfo xmlns:p15="http://schemas.microsoft.com/office/powerpoint/2012/main" userId="S::hendriml@dhec.sc.gov::5285bbda-3e3f-4b66-a874-36eaa62e299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6A21D"/>
    <a:srgbClr val="F0A01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3AA4CC5-9982-4F8B-886B-F74F718F1FF0}" v="261" dt="2022-11-03T17:09:54.770"/>
  </p1510:revLst>
</p1510:revInfo>
</file>

<file path=ppt/tableStyles.xml><?xml version="1.0" encoding="utf-8"?>
<a:tblStyleLst xmlns:a="http://schemas.openxmlformats.org/drawingml/2006/main" def="{5C22544A-7EE6-4342-B048-85BDC9FD1C3A}">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694"/>
  </p:normalViewPr>
  <p:slideViewPr>
    <p:cSldViewPr snapToGrid="0">
      <p:cViewPr varScale="1">
        <p:scale>
          <a:sx n="104" d="100"/>
          <a:sy n="104" d="100"/>
        </p:scale>
        <p:origin x="232" y="5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6/11/relationships/changesInfo" Target="changesInfos/changesInfo1.xml"/><Relationship Id="rId21" Type="http://schemas.openxmlformats.org/officeDocument/2006/relationships/slide" Target="slides/slide17.xml"/><Relationship Id="rId34" Type="http://schemas.openxmlformats.org/officeDocument/2006/relationships/commentAuthors" Target="commen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cCormick, Mac (Health)" userId="4b1a96e4-aec9-44df-b448-78b9dccdf45b" providerId="ADAL" clId="{A3AA4CC5-9982-4F8B-886B-F74F718F1FF0}"/>
    <pc:docChg chg="undo custSel modSld">
      <pc:chgData name="McCormick, Mac (Health)" userId="4b1a96e4-aec9-44df-b448-78b9dccdf45b" providerId="ADAL" clId="{A3AA4CC5-9982-4F8B-886B-F74F718F1FF0}" dt="2022-11-03T17:10:01.077" v="1476" actId="1076"/>
      <pc:docMkLst>
        <pc:docMk/>
      </pc:docMkLst>
      <pc:sldChg chg="addSp delSp modSp mod setClrOvrMap delDesignElem">
        <pc:chgData name="McCormick, Mac (Health)" userId="4b1a96e4-aec9-44df-b448-78b9dccdf45b" providerId="ADAL" clId="{A3AA4CC5-9982-4F8B-886B-F74F718F1FF0}" dt="2022-11-03T17:07:30.907" v="1466" actId="14826"/>
        <pc:sldMkLst>
          <pc:docMk/>
          <pc:sldMk cId="193143965" sldId="298"/>
        </pc:sldMkLst>
        <pc:spChg chg="mod">
          <ac:chgData name="McCormick, Mac (Health)" userId="4b1a96e4-aec9-44df-b448-78b9dccdf45b" providerId="ADAL" clId="{A3AA4CC5-9982-4F8B-886B-F74F718F1FF0}" dt="2022-11-03T16:17:37.272" v="280" actId="1076"/>
          <ac:spMkLst>
            <pc:docMk/>
            <pc:sldMk cId="193143965" sldId="298"/>
            <ac:spMk id="2" creationId="{9AB2EA78-AEB3-469B-9025-3B17201A457B}"/>
          </ac:spMkLst>
        </pc:spChg>
        <pc:spChg chg="mod">
          <ac:chgData name="McCormick, Mac (Health)" userId="4b1a96e4-aec9-44df-b448-78b9dccdf45b" providerId="ADAL" clId="{A3AA4CC5-9982-4F8B-886B-F74F718F1FF0}" dt="2022-11-03T16:06:51.653" v="98" actId="20577"/>
          <ac:spMkLst>
            <pc:docMk/>
            <pc:sldMk cId="193143965" sldId="298"/>
            <ac:spMk id="3" creationId="{255E1F2F-E259-4EA8-9FFD-3A10AF541859}"/>
          </ac:spMkLst>
        </pc:spChg>
        <pc:spChg chg="del">
          <ac:chgData name="McCormick, Mac (Health)" userId="4b1a96e4-aec9-44df-b448-78b9dccdf45b" providerId="ADAL" clId="{A3AA4CC5-9982-4F8B-886B-F74F718F1FF0}" dt="2022-11-03T16:05:34.474" v="10" actId="478"/>
          <ac:spMkLst>
            <pc:docMk/>
            <pc:sldMk cId="193143965" sldId="298"/>
            <ac:spMk id="5" creationId="{86D8EBAD-B4F5-1258-6E90-D224E116EECC}"/>
          </ac:spMkLst>
        </pc:spChg>
        <pc:spChg chg="add del">
          <ac:chgData name="McCormick, Mac (Health)" userId="4b1a96e4-aec9-44df-b448-78b9dccdf45b" providerId="ADAL" clId="{A3AA4CC5-9982-4F8B-886B-F74F718F1FF0}" dt="2022-11-03T16:05:48.271" v="12" actId="26606"/>
          <ac:spMkLst>
            <pc:docMk/>
            <pc:sldMk cId="193143965" sldId="298"/>
            <ac:spMk id="11" creationId="{1C520CBD-F82E-44E4-BDA5-128716AD79C8}"/>
          </ac:spMkLst>
        </pc:spChg>
        <pc:spChg chg="add del">
          <ac:chgData name="McCormick, Mac (Health)" userId="4b1a96e4-aec9-44df-b448-78b9dccdf45b" providerId="ADAL" clId="{A3AA4CC5-9982-4F8B-886B-F74F718F1FF0}" dt="2022-11-03T16:05:48.271" v="12" actId="26606"/>
          <ac:spMkLst>
            <pc:docMk/>
            <pc:sldMk cId="193143965" sldId="298"/>
            <ac:spMk id="13" creationId="{4618AE32-A526-42FC-A854-732740BD38DA}"/>
          </ac:spMkLst>
        </pc:spChg>
        <pc:spChg chg="add">
          <ac:chgData name="McCormick, Mac (Health)" userId="4b1a96e4-aec9-44df-b448-78b9dccdf45b" providerId="ADAL" clId="{A3AA4CC5-9982-4F8B-886B-F74F718F1FF0}" dt="2022-11-03T16:05:48.281" v="13" actId="26606"/>
          <ac:spMkLst>
            <pc:docMk/>
            <pc:sldMk cId="193143965" sldId="298"/>
            <ac:spMk id="15" creationId="{90AA6468-80AC-4DDF-9CFB-C7A9507E203F}"/>
          </ac:spMkLst>
        </pc:spChg>
        <pc:spChg chg="add">
          <ac:chgData name="McCormick, Mac (Health)" userId="4b1a96e4-aec9-44df-b448-78b9dccdf45b" providerId="ADAL" clId="{A3AA4CC5-9982-4F8B-886B-F74F718F1FF0}" dt="2022-11-03T16:05:48.281" v="13" actId="26606"/>
          <ac:spMkLst>
            <pc:docMk/>
            <pc:sldMk cId="193143965" sldId="298"/>
            <ac:spMk id="16" creationId="{4AB900CC-5074-4746-A1A4-AF640455BD43}"/>
          </ac:spMkLst>
        </pc:spChg>
        <pc:spChg chg="del">
          <ac:chgData name="McCormick, Mac (Health)" userId="4b1a96e4-aec9-44df-b448-78b9dccdf45b" providerId="ADAL" clId="{A3AA4CC5-9982-4F8B-886B-F74F718F1FF0}" dt="2022-11-03T16:01:58.401" v="3"/>
          <ac:spMkLst>
            <pc:docMk/>
            <pc:sldMk cId="193143965" sldId="298"/>
            <ac:spMk id="33" creationId="{2FDF0794-1B86-42B2-B8C7-F60123E638ED}"/>
          </ac:spMkLst>
        </pc:spChg>
        <pc:spChg chg="del">
          <ac:chgData name="McCormick, Mac (Health)" userId="4b1a96e4-aec9-44df-b448-78b9dccdf45b" providerId="ADAL" clId="{A3AA4CC5-9982-4F8B-886B-F74F718F1FF0}" dt="2022-11-03T16:01:58.401" v="3"/>
          <ac:spMkLst>
            <pc:docMk/>
            <pc:sldMk cId="193143965" sldId="298"/>
            <ac:spMk id="35" creationId="{C5373426-E26E-431D-959C-5DB96C0B6208}"/>
          </ac:spMkLst>
        </pc:spChg>
        <pc:spChg chg="del">
          <ac:chgData name="McCormick, Mac (Health)" userId="4b1a96e4-aec9-44df-b448-78b9dccdf45b" providerId="ADAL" clId="{A3AA4CC5-9982-4F8B-886B-F74F718F1FF0}" dt="2022-11-03T16:01:58.401" v="3"/>
          <ac:spMkLst>
            <pc:docMk/>
            <pc:sldMk cId="193143965" sldId="298"/>
            <ac:spMk id="39" creationId="{EDC90921-9082-491B-940E-827D679F3478}"/>
          </ac:spMkLst>
        </pc:spChg>
        <pc:picChg chg="mod ord">
          <ac:chgData name="McCormick, Mac (Health)" userId="4b1a96e4-aec9-44df-b448-78b9dccdf45b" providerId="ADAL" clId="{A3AA4CC5-9982-4F8B-886B-F74F718F1FF0}" dt="2022-11-03T17:07:30.907" v="1466" actId="14826"/>
          <ac:picMkLst>
            <pc:docMk/>
            <pc:sldMk cId="193143965" sldId="298"/>
            <ac:picMk id="4" creationId="{65810330-F0B5-43C9-BC34-094FFB5C0529}"/>
          </ac:picMkLst>
        </pc:picChg>
        <pc:picChg chg="add del mod">
          <ac:chgData name="McCormick, Mac (Health)" userId="4b1a96e4-aec9-44df-b448-78b9dccdf45b" providerId="ADAL" clId="{A3AA4CC5-9982-4F8B-886B-F74F718F1FF0}" dt="2022-11-03T16:08:38.805" v="106"/>
          <ac:picMkLst>
            <pc:docMk/>
            <pc:sldMk cId="193143965" sldId="298"/>
            <ac:picMk id="2050" creationId="{00D163B7-29EB-4097-840D-A2A8F9722A7F}"/>
          </ac:picMkLst>
        </pc:picChg>
        <pc:picChg chg="add mod">
          <ac:chgData name="McCormick, Mac (Health)" userId="4b1a96e4-aec9-44df-b448-78b9dccdf45b" providerId="ADAL" clId="{A3AA4CC5-9982-4F8B-886B-F74F718F1FF0}" dt="2022-11-03T16:11:33.993" v="123" actId="1076"/>
          <ac:picMkLst>
            <pc:docMk/>
            <pc:sldMk cId="193143965" sldId="298"/>
            <ac:picMk id="2051" creationId="{4B0210FA-D9C6-428D-AD56-2657C1496C6F}"/>
          </ac:picMkLst>
        </pc:picChg>
        <pc:cxnChg chg="add del">
          <ac:chgData name="McCormick, Mac (Health)" userId="4b1a96e4-aec9-44df-b448-78b9dccdf45b" providerId="ADAL" clId="{A3AA4CC5-9982-4F8B-886B-F74F718F1FF0}" dt="2022-11-03T16:05:48.271" v="12" actId="26606"/>
          <ac:cxnSpMkLst>
            <pc:docMk/>
            <pc:sldMk cId="193143965" sldId="298"/>
            <ac:cxnSpMk id="9" creationId="{77AB95BF-57D0-4E49-9EF2-408B47C8D40D}"/>
          </ac:cxnSpMkLst>
        </pc:cxnChg>
        <pc:cxnChg chg="del">
          <ac:chgData name="McCormick, Mac (Health)" userId="4b1a96e4-aec9-44df-b448-78b9dccdf45b" providerId="ADAL" clId="{A3AA4CC5-9982-4F8B-886B-F74F718F1FF0}" dt="2022-11-03T16:01:58.401" v="3"/>
          <ac:cxnSpMkLst>
            <pc:docMk/>
            <pc:sldMk cId="193143965" sldId="298"/>
            <ac:cxnSpMk id="37" creationId="{96D07482-83A3-4451-943C-B46961082957}"/>
          </ac:cxnSpMkLst>
        </pc:cxnChg>
      </pc:sldChg>
      <pc:sldChg chg="addSp modSp mod">
        <pc:chgData name="McCormick, Mac (Health)" userId="4b1a96e4-aec9-44df-b448-78b9dccdf45b" providerId="ADAL" clId="{A3AA4CC5-9982-4F8B-886B-F74F718F1FF0}" dt="2022-11-03T16:22:01.808" v="346" actId="1076"/>
        <pc:sldMkLst>
          <pc:docMk/>
          <pc:sldMk cId="2933514334" sldId="300"/>
        </pc:sldMkLst>
        <pc:spChg chg="mod">
          <ac:chgData name="McCormick, Mac (Health)" userId="4b1a96e4-aec9-44df-b448-78b9dccdf45b" providerId="ADAL" clId="{A3AA4CC5-9982-4F8B-886B-F74F718F1FF0}" dt="2022-11-03T16:22:01.808" v="346" actId="1076"/>
          <ac:spMkLst>
            <pc:docMk/>
            <pc:sldMk cId="2933514334" sldId="300"/>
            <ac:spMk id="2" creationId="{75AC86D3-8FD1-4F47-A319-7D0542E48B2F}"/>
          </ac:spMkLst>
        </pc:spChg>
        <pc:spChg chg="add">
          <ac:chgData name="McCormick, Mac (Health)" userId="4b1a96e4-aec9-44df-b448-78b9dccdf45b" providerId="ADAL" clId="{A3AA4CC5-9982-4F8B-886B-F74F718F1FF0}" dt="2022-11-03T16:21:43.657" v="344" actId="26606"/>
          <ac:spMkLst>
            <pc:docMk/>
            <pc:sldMk cId="2933514334" sldId="300"/>
            <ac:spMk id="10" creationId="{4E4490D0-3672-446A-AC12-B4830333BDDD}"/>
          </ac:spMkLst>
        </pc:spChg>
        <pc:spChg chg="add">
          <ac:chgData name="McCormick, Mac (Health)" userId="4b1a96e4-aec9-44df-b448-78b9dccdf45b" providerId="ADAL" clId="{A3AA4CC5-9982-4F8B-886B-F74F718F1FF0}" dt="2022-11-03T16:21:43.657" v="344" actId="26606"/>
          <ac:spMkLst>
            <pc:docMk/>
            <pc:sldMk cId="2933514334" sldId="300"/>
            <ac:spMk id="12" creationId="{39CB82C2-DF65-4EC1-8280-F201D50F570B}"/>
          </ac:spMkLst>
        </pc:spChg>
        <pc:spChg chg="add">
          <ac:chgData name="McCormick, Mac (Health)" userId="4b1a96e4-aec9-44df-b448-78b9dccdf45b" providerId="ADAL" clId="{A3AA4CC5-9982-4F8B-886B-F74F718F1FF0}" dt="2022-11-03T16:21:43.657" v="344" actId="26606"/>
          <ac:spMkLst>
            <pc:docMk/>
            <pc:sldMk cId="2933514334" sldId="300"/>
            <ac:spMk id="16" creationId="{5A1B47C8-47A0-4A88-8830-6DEA3B5DE392}"/>
          </ac:spMkLst>
        </pc:spChg>
        <pc:spChg chg="add">
          <ac:chgData name="McCormick, Mac (Health)" userId="4b1a96e4-aec9-44df-b448-78b9dccdf45b" providerId="ADAL" clId="{A3AA4CC5-9982-4F8B-886B-F74F718F1FF0}" dt="2022-11-03T16:21:43.657" v="344" actId="26606"/>
          <ac:spMkLst>
            <pc:docMk/>
            <pc:sldMk cId="2933514334" sldId="300"/>
            <ac:spMk id="18" creationId="{984BBFDD-E720-4805-A9C8-129FBBF6DD70}"/>
          </ac:spMkLst>
        </pc:spChg>
        <pc:spChg chg="add">
          <ac:chgData name="McCormick, Mac (Health)" userId="4b1a96e4-aec9-44df-b448-78b9dccdf45b" providerId="ADAL" clId="{A3AA4CC5-9982-4F8B-886B-F74F718F1FF0}" dt="2022-11-03T16:21:43.657" v="344" actId="26606"/>
          <ac:spMkLst>
            <pc:docMk/>
            <pc:sldMk cId="2933514334" sldId="300"/>
            <ac:spMk id="20" creationId="{5AC4BE46-4A77-42FE-9D15-065CDB2F847C}"/>
          </ac:spMkLst>
        </pc:spChg>
        <pc:graphicFrameChg chg="mod ord modGraphic">
          <ac:chgData name="McCormick, Mac (Health)" userId="4b1a96e4-aec9-44df-b448-78b9dccdf45b" providerId="ADAL" clId="{A3AA4CC5-9982-4F8B-886B-F74F718F1FF0}" dt="2022-11-03T16:21:43.657" v="344" actId="26606"/>
          <ac:graphicFrameMkLst>
            <pc:docMk/>
            <pc:sldMk cId="2933514334" sldId="300"/>
            <ac:graphicFrameMk id="4" creationId="{C266CDD0-3E96-40BD-8324-62D1DD86152D}"/>
          </ac:graphicFrameMkLst>
        </pc:graphicFrameChg>
        <pc:picChg chg="add mod">
          <ac:chgData name="McCormick, Mac (Health)" userId="4b1a96e4-aec9-44df-b448-78b9dccdf45b" providerId="ADAL" clId="{A3AA4CC5-9982-4F8B-886B-F74F718F1FF0}" dt="2022-11-03T16:11:46.808" v="127"/>
          <ac:picMkLst>
            <pc:docMk/>
            <pc:sldMk cId="2933514334" sldId="300"/>
            <ac:picMk id="5" creationId="{B19D962E-D598-42F3-8E15-9BDED529547A}"/>
          </ac:picMkLst>
        </pc:picChg>
        <pc:cxnChg chg="add">
          <ac:chgData name="McCormick, Mac (Health)" userId="4b1a96e4-aec9-44df-b448-78b9dccdf45b" providerId="ADAL" clId="{A3AA4CC5-9982-4F8B-886B-F74F718F1FF0}" dt="2022-11-03T16:21:43.657" v="344" actId="26606"/>
          <ac:cxnSpMkLst>
            <pc:docMk/>
            <pc:sldMk cId="2933514334" sldId="300"/>
            <ac:cxnSpMk id="14" creationId="{7E1D4427-852B-4B37-8E76-0E9F1810BA2A}"/>
          </ac:cxnSpMkLst>
        </pc:cxnChg>
      </pc:sldChg>
      <pc:sldChg chg="addSp modSp mod setBg">
        <pc:chgData name="McCormick, Mac (Health)" userId="4b1a96e4-aec9-44df-b448-78b9dccdf45b" providerId="ADAL" clId="{A3AA4CC5-9982-4F8B-886B-F74F718F1FF0}" dt="2022-11-03T16:19:03.653" v="293" actId="207"/>
        <pc:sldMkLst>
          <pc:docMk/>
          <pc:sldMk cId="2567856417" sldId="301"/>
        </pc:sldMkLst>
        <pc:spChg chg="mod">
          <ac:chgData name="McCormick, Mac (Health)" userId="4b1a96e4-aec9-44df-b448-78b9dccdf45b" providerId="ADAL" clId="{A3AA4CC5-9982-4F8B-886B-F74F718F1FF0}" dt="2022-11-03T16:18:59.162" v="292" actId="26606"/>
          <ac:spMkLst>
            <pc:docMk/>
            <pc:sldMk cId="2567856417" sldId="301"/>
            <ac:spMk id="2" creationId="{F81AFFB7-838E-4EC3-99BA-BF08CDF42E1D}"/>
          </ac:spMkLst>
        </pc:spChg>
        <pc:spChg chg="mod">
          <ac:chgData name="McCormick, Mac (Health)" userId="4b1a96e4-aec9-44df-b448-78b9dccdf45b" providerId="ADAL" clId="{A3AA4CC5-9982-4F8B-886B-F74F718F1FF0}" dt="2022-11-03T16:18:59.162" v="292" actId="26606"/>
          <ac:spMkLst>
            <pc:docMk/>
            <pc:sldMk cId="2567856417" sldId="301"/>
            <ac:spMk id="3" creationId="{7EBE4568-32E5-45C0-96AC-8FA40D6C6D1F}"/>
          </ac:spMkLst>
        </pc:spChg>
        <pc:spChg chg="add">
          <ac:chgData name="McCormick, Mac (Health)" userId="4b1a96e4-aec9-44df-b448-78b9dccdf45b" providerId="ADAL" clId="{A3AA4CC5-9982-4F8B-886B-F74F718F1FF0}" dt="2022-11-03T16:18:59.162" v="292" actId="26606"/>
          <ac:spMkLst>
            <pc:docMk/>
            <pc:sldMk cId="2567856417" sldId="301"/>
            <ac:spMk id="11" creationId="{52ABB703-2B0E-4C3B-B4A2-F3973548E561}"/>
          </ac:spMkLst>
        </pc:spChg>
        <pc:spChg chg="add">
          <ac:chgData name="McCormick, Mac (Health)" userId="4b1a96e4-aec9-44df-b448-78b9dccdf45b" providerId="ADAL" clId="{A3AA4CC5-9982-4F8B-886B-F74F718F1FF0}" dt="2022-11-03T16:18:59.162" v="292" actId="26606"/>
          <ac:spMkLst>
            <pc:docMk/>
            <pc:sldMk cId="2567856417" sldId="301"/>
            <ac:spMk id="15" creationId="{E95DA498-D9A2-4DA9-B9DA-B3776E08CF7E}"/>
          </ac:spMkLst>
        </pc:spChg>
        <pc:spChg chg="add">
          <ac:chgData name="McCormick, Mac (Health)" userId="4b1a96e4-aec9-44df-b448-78b9dccdf45b" providerId="ADAL" clId="{A3AA4CC5-9982-4F8B-886B-F74F718F1FF0}" dt="2022-11-03T16:18:59.162" v="292" actId="26606"/>
          <ac:spMkLst>
            <pc:docMk/>
            <pc:sldMk cId="2567856417" sldId="301"/>
            <ac:spMk id="17" creationId="{82A73093-4B9D-420D-B17E-52293703A1D4}"/>
          </ac:spMkLst>
        </pc:spChg>
        <pc:picChg chg="add mod">
          <ac:chgData name="McCormick, Mac (Health)" userId="4b1a96e4-aec9-44df-b448-78b9dccdf45b" providerId="ADAL" clId="{A3AA4CC5-9982-4F8B-886B-F74F718F1FF0}" dt="2022-11-03T16:11:41.139" v="124"/>
          <ac:picMkLst>
            <pc:docMk/>
            <pc:sldMk cId="2567856417" sldId="301"/>
            <ac:picMk id="4" creationId="{53F11D8A-53F6-4041-9086-BD59973E7D81}"/>
          </ac:picMkLst>
        </pc:picChg>
        <pc:picChg chg="add mod ord">
          <ac:chgData name="McCormick, Mac (Health)" userId="4b1a96e4-aec9-44df-b448-78b9dccdf45b" providerId="ADAL" clId="{A3AA4CC5-9982-4F8B-886B-F74F718F1FF0}" dt="2022-11-03T16:19:03.653" v="293" actId="207"/>
          <ac:picMkLst>
            <pc:docMk/>
            <pc:sldMk cId="2567856417" sldId="301"/>
            <ac:picMk id="6" creationId="{5CC378EC-3C7F-4711-B372-82966520EC5B}"/>
          </ac:picMkLst>
        </pc:picChg>
        <pc:cxnChg chg="add">
          <ac:chgData name="McCormick, Mac (Health)" userId="4b1a96e4-aec9-44df-b448-78b9dccdf45b" providerId="ADAL" clId="{A3AA4CC5-9982-4F8B-886B-F74F718F1FF0}" dt="2022-11-03T16:18:59.162" v="292" actId="26606"/>
          <ac:cxnSpMkLst>
            <pc:docMk/>
            <pc:sldMk cId="2567856417" sldId="301"/>
            <ac:cxnSpMk id="13" creationId="{9C21570E-E159-49A6-9891-FA397B7A92D3}"/>
          </ac:cxnSpMkLst>
        </pc:cxnChg>
      </pc:sldChg>
      <pc:sldChg chg="addSp modSp mod">
        <pc:chgData name="McCormick, Mac (Health)" userId="4b1a96e4-aec9-44df-b448-78b9dccdf45b" providerId="ADAL" clId="{A3AA4CC5-9982-4F8B-886B-F74F718F1FF0}" dt="2022-11-03T16:36:40.224" v="823" actId="1076"/>
        <pc:sldMkLst>
          <pc:docMk/>
          <pc:sldMk cId="2708880019" sldId="302"/>
        </pc:sldMkLst>
        <pc:spChg chg="mod">
          <ac:chgData name="McCormick, Mac (Health)" userId="4b1a96e4-aec9-44df-b448-78b9dccdf45b" providerId="ADAL" clId="{A3AA4CC5-9982-4F8B-886B-F74F718F1FF0}" dt="2022-11-03T16:36:35.708" v="822" actId="1076"/>
          <ac:spMkLst>
            <pc:docMk/>
            <pc:sldMk cId="2708880019" sldId="302"/>
            <ac:spMk id="2" creationId="{B83EABF5-2F41-456A-A56C-6254CE83A221}"/>
          </ac:spMkLst>
        </pc:spChg>
        <pc:spChg chg="mod">
          <ac:chgData name="McCormick, Mac (Health)" userId="4b1a96e4-aec9-44df-b448-78b9dccdf45b" providerId="ADAL" clId="{A3AA4CC5-9982-4F8B-886B-F74F718F1FF0}" dt="2022-11-03T16:36:40.224" v="823" actId="1076"/>
          <ac:spMkLst>
            <pc:docMk/>
            <pc:sldMk cId="2708880019" sldId="302"/>
            <ac:spMk id="3" creationId="{81816486-62C2-4380-930E-A7BE79C7C2EB}"/>
          </ac:spMkLst>
        </pc:spChg>
        <pc:picChg chg="add mod">
          <ac:chgData name="McCormick, Mac (Health)" userId="4b1a96e4-aec9-44df-b448-78b9dccdf45b" providerId="ADAL" clId="{A3AA4CC5-9982-4F8B-886B-F74F718F1FF0}" dt="2022-11-03T16:12:03.462" v="134"/>
          <ac:picMkLst>
            <pc:docMk/>
            <pc:sldMk cId="2708880019" sldId="302"/>
            <ac:picMk id="4" creationId="{6B40B4A0-8130-4A04-A0A3-C6EEDE82484F}"/>
          </ac:picMkLst>
        </pc:picChg>
      </pc:sldChg>
      <pc:sldChg chg="addSp modSp mod">
        <pc:chgData name="McCormick, Mac (Health)" userId="4b1a96e4-aec9-44df-b448-78b9dccdf45b" providerId="ADAL" clId="{A3AA4CC5-9982-4F8B-886B-F74F718F1FF0}" dt="2022-11-03T16:37:29.899" v="838" actId="20577"/>
        <pc:sldMkLst>
          <pc:docMk/>
          <pc:sldMk cId="4092189102" sldId="303"/>
        </pc:sldMkLst>
        <pc:spChg chg="mod">
          <ac:chgData name="McCormick, Mac (Health)" userId="4b1a96e4-aec9-44df-b448-78b9dccdf45b" providerId="ADAL" clId="{A3AA4CC5-9982-4F8B-886B-F74F718F1FF0}" dt="2022-11-03T16:36:57.936" v="825" actId="1076"/>
          <ac:spMkLst>
            <pc:docMk/>
            <pc:sldMk cId="4092189102" sldId="303"/>
            <ac:spMk id="2" creationId="{1A7A3E7E-BFB1-4CB8-9F1B-F4EA9EF91C75}"/>
          </ac:spMkLst>
        </pc:spChg>
        <pc:spChg chg="mod">
          <ac:chgData name="McCormick, Mac (Health)" userId="4b1a96e4-aec9-44df-b448-78b9dccdf45b" providerId="ADAL" clId="{A3AA4CC5-9982-4F8B-886B-F74F718F1FF0}" dt="2022-11-03T16:37:29.899" v="838" actId="20577"/>
          <ac:spMkLst>
            <pc:docMk/>
            <pc:sldMk cId="4092189102" sldId="303"/>
            <ac:spMk id="3" creationId="{7F638281-7EEC-48E2-96B6-A942D61EB02A}"/>
          </ac:spMkLst>
        </pc:spChg>
        <pc:picChg chg="add mod">
          <ac:chgData name="McCormick, Mac (Health)" userId="4b1a96e4-aec9-44df-b448-78b9dccdf45b" providerId="ADAL" clId="{A3AA4CC5-9982-4F8B-886B-F74F718F1FF0}" dt="2022-11-03T16:12:08.335" v="136"/>
          <ac:picMkLst>
            <pc:docMk/>
            <pc:sldMk cId="4092189102" sldId="303"/>
            <ac:picMk id="4" creationId="{571F1929-CAF2-4542-B4F2-88D34201F53F}"/>
          </ac:picMkLst>
        </pc:picChg>
      </pc:sldChg>
      <pc:sldChg chg="addSp modSp mod">
        <pc:chgData name="McCormick, Mac (Health)" userId="4b1a96e4-aec9-44df-b448-78b9dccdf45b" providerId="ADAL" clId="{A3AA4CC5-9982-4F8B-886B-F74F718F1FF0}" dt="2022-11-03T16:20:35.482" v="333" actId="20577"/>
        <pc:sldMkLst>
          <pc:docMk/>
          <pc:sldMk cId="2305784249" sldId="304"/>
        </pc:sldMkLst>
        <pc:spChg chg="mod">
          <ac:chgData name="McCormick, Mac (Health)" userId="4b1a96e4-aec9-44df-b448-78b9dccdf45b" providerId="ADAL" clId="{A3AA4CC5-9982-4F8B-886B-F74F718F1FF0}" dt="2022-11-03T16:19:50.692" v="301" actId="1076"/>
          <ac:spMkLst>
            <pc:docMk/>
            <pc:sldMk cId="2305784249" sldId="304"/>
            <ac:spMk id="2" creationId="{AB4564AB-BA6C-4233-9A2F-FCF5A0461868}"/>
          </ac:spMkLst>
        </pc:spChg>
        <pc:spChg chg="mod">
          <ac:chgData name="McCormick, Mac (Health)" userId="4b1a96e4-aec9-44df-b448-78b9dccdf45b" providerId="ADAL" clId="{A3AA4CC5-9982-4F8B-886B-F74F718F1FF0}" dt="2022-11-03T16:20:35.482" v="333" actId="20577"/>
          <ac:spMkLst>
            <pc:docMk/>
            <pc:sldMk cId="2305784249" sldId="304"/>
            <ac:spMk id="3" creationId="{25DBC311-BADE-4B9C-B6BB-CDEAB8F4D423}"/>
          </ac:spMkLst>
        </pc:spChg>
        <pc:picChg chg="add mod">
          <ac:chgData name="McCormick, Mac (Health)" userId="4b1a96e4-aec9-44df-b448-78b9dccdf45b" providerId="ADAL" clId="{A3AA4CC5-9982-4F8B-886B-F74F718F1FF0}" dt="2022-11-03T16:11:43.613" v="125"/>
          <ac:picMkLst>
            <pc:docMk/>
            <pc:sldMk cId="2305784249" sldId="304"/>
            <ac:picMk id="5" creationId="{9685B115-4BA6-45E3-B61C-D3168EA635DB}"/>
          </ac:picMkLst>
        </pc:picChg>
      </pc:sldChg>
      <pc:sldChg chg="addSp delSp modSp mod setBg">
        <pc:chgData name="McCormick, Mac (Health)" userId="4b1a96e4-aec9-44df-b448-78b9dccdf45b" providerId="ADAL" clId="{A3AA4CC5-9982-4F8B-886B-F74F718F1FF0}" dt="2022-11-03T17:09:24.564" v="1471" actId="14826"/>
        <pc:sldMkLst>
          <pc:docMk/>
          <pc:sldMk cId="2499420261" sldId="306"/>
        </pc:sldMkLst>
        <pc:spChg chg="mod">
          <ac:chgData name="McCormick, Mac (Health)" userId="4b1a96e4-aec9-44df-b448-78b9dccdf45b" providerId="ADAL" clId="{A3AA4CC5-9982-4F8B-886B-F74F718F1FF0}" dt="2022-11-03T16:41:20.477" v="895" actId="1076"/>
          <ac:spMkLst>
            <pc:docMk/>
            <pc:sldMk cId="2499420261" sldId="306"/>
            <ac:spMk id="2" creationId="{069062DF-0DC8-40EF-91C2-FB31D6A0AB4B}"/>
          </ac:spMkLst>
        </pc:spChg>
        <pc:spChg chg="add del mod">
          <ac:chgData name="McCormick, Mac (Health)" userId="4b1a96e4-aec9-44df-b448-78b9dccdf45b" providerId="ADAL" clId="{A3AA4CC5-9982-4F8B-886B-F74F718F1FF0}" dt="2022-11-03T16:41:04.908" v="892" actId="931"/>
          <ac:spMkLst>
            <pc:docMk/>
            <pc:sldMk cId="2499420261" sldId="306"/>
            <ac:spMk id="6" creationId="{887BD8E2-9298-4FF2-94D9-CA07CA95D686}"/>
          </ac:spMkLst>
        </pc:spChg>
        <pc:spChg chg="add del">
          <ac:chgData name="McCormick, Mac (Health)" userId="4b1a96e4-aec9-44df-b448-78b9dccdf45b" providerId="ADAL" clId="{A3AA4CC5-9982-4F8B-886B-F74F718F1FF0}" dt="2022-11-03T16:41:09.757" v="893" actId="26606"/>
          <ac:spMkLst>
            <pc:docMk/>
            <pc:sldMk cId="2499420261" sldId="306"/>
            <ac:spMk id="11" creationId="{3741B58E-3B65-4A01-A276-975AB2CF8A08}"/>
          </ac:spMkLst>
        </pc:spChg>
        <pc:spChg chg="add del">
          <ac:chgData name="McCormick, Mac (Health)" userId="4b1a96e4-aec9-44df-b448-78b9dccdf45b" providerId="ADAL" clId="{A3AA4CC5-9982-4F8B-886B-F74F718F1FF0}" dt="2022-11-03T16:41:09.757" v="893" actId="26606"/>
          <ac:spMkLst>
            <pc:docMk/>
            <pc:sldMk cId="2499420261" sldId="306"/>
            <ac:spMk id="13" creationId="{7AAC67C3-831B-4AB1-A259-DFB839CAFAFC}"/>
          </ac:spMkLst>
        </pc:spChg>
        <pc:spChg chg="add del">
          <ac:chgData name="McCormick, Mac (Health)" userId="4b1a96e4-aec9-44df-b448-78b9dccdf45b" providerId="ADAL" clId="{A3AA4CC5-9982-4F8B-886B-F74F718F1FF0}" dt="2022-11-03T16:41:09.757" v="893" actId="26606"/>
          <ac:spMkLst>
            <pc:docMk/>
            <pc:sldMk cId="2499420261" sldId="306"/>
            <ac:spMk id="15" creationId="{054B3F04-9EAC-45C0-B3CE-0387EEA10A0C}"/>
          </ac:spMkLst>
        </pc:spChg>
        <pc:spChg chg="add">
          <ac:chgData name="McCormick, Mac (Health)" userId="4b1a96e4-aec9-44df-b448-78b9dccdf45b" providerId="ADAL" clId="{A3AA4CC5-9982-4F8B-886B-F74F718F1FF0}" dt="2022-11-03T16:41:09.757" v="893" actId="26606"/>
          <ac:spMkLst>
            <pc:docMk/>
            <pc:sldMk cId="2499420261" sldId="306"/>
            <ac:spMk id="20" creationId="{25C8D2C1-DA83-420D-9635-D52CE066B5DA}"/>
          </ac:spMkLst>
        </pc:spChg>
        <pc:spChg chg="add">
          <ac:chgData name="McCormick, Mac (Health)" userId="4b1a96e4-aec9-44df-b448-78b9dccdf45b" providerId="ADAL" clId="{A3AA4CC5-9982-4F8B-886B-F74F718F1FF0}" dt="2022-11-03T16:41:09.757" v="893" actId="26606"/>
          <ac:spMkLst>
            <pc:docMk/>
            <pc:sldMk cId="2499420261" sldId="306"/>
            <ac:spMk id="22" creationId="{434F74C9-6A0B-409E-AD1C-45B58BE91BB8}"/>
          </ac:spMkLst>
        </pc:spChg>
        <pc:spChg chg="add">
          <ac:chgData name="McCormick, Mac (Health)" userId="4b1a96e4-aec9-44df-b448-78b9dccdf45b" providerId="ADAL" clId="{A3AA4CC5-9982-4F8B-886B-F74F718F1FF0}" dt="2022-11-03T16:41:09.757" v="893" actId="26606"/>
          <ac:spMkLst>
            <pc:docMk/>
            <pc:sldMk cId="2499420261" sldId="306"/>
            <ac:spMk id="26" creationId="{90AA6468-80AC-4DDF-9CFB-C7A9507E203F}"/>
          </ac:spMkLst>
        </pc:spChg>
        <pc:spChg chg="add">
          <ac:chgData name="McCormick, Mac (Health)" userId="4b1a96e4-aec9-44df-b448-78b9dccdf45b" providerId="ADAL" clId="{A3AA4CC5-9982-4F8B-886B-F74F718F1FF0}" dt="2022-11-03T16:41:09.757" v="893" actId="26606"/>
          <ac:spMkLst>
            <pc:docMk/>
            <pc:sldMk cId="2499420261" sldId="306"/>
            <ac:spMk id="28" creationId="{4AB900CC-5074-4746-A1A4-AF640455BD43}"/>
          </ac:spMkLst>
        </pc:spChg>
        <pc:picChg chg="del">
          <ac:chgData name="McCormick, Mac (Health)" userId="4b1a96e4-aec9-44df-b448-78b9dccdf45b" providerId="ADAL" clId="{A3AA4CC5-9982-4F8B-886B-F74F718F1FF0}" dt="2022-11-03T16:40:41.124" v="890" actId="478"/>
          <ac:picMkLst>
            <pc:docMk/>
            <pc:sldMk cId="2499420261" sldId="306"/>
            <ac:picMk id="4" creationId="{0394EE55-EC80-4073-A37D-99C40687DB52}"/>
          </ac:picMkLst>
        </pc:picChg>
        <pc:picChg chg="add mod ord">
          <ac:chgData name="McCormick, Mac (Health)" userId="4b1a96e4-aec9-44df-b448-78b9dccdf45b" providerId="ADAL" clId="{A3AA4CC5-9982-4F8B-886B-F74F718F1FF0}" dt="2022-11-03T16:40:46.309" v="891" actId="26606"/>
          <ac:picMkLst>
            <pc:docMk/>
            <pc:sldMk cId="2499420261" sldId="306"/>
            <ac:picMk id="5" creationId="{3B432F55-6D4D-4E31-BE25-BFFBC9B7CBA5}"/>
          </ac:picMkLst>
        </pc:picChg>
        <pc:picChg chg="add mod">
          <ac:chgData name="McCormick, Mac (Health)" userId="4b1a96e4-aec9-44df-b448-78b9dccdf45b" providerId="ADAL" clId="{A3AA4CC5-9982-4F8B-886B-F74F718F1FF0}" dt="2022-11-03T17:09:24.564" v="1471" actId="14826"/>
          <ac:picMkLst>
            <pc:docMk/>
            <pc:sldMk cId="2499420261" sldId="306"/>
            <ac:picMk id="8" creationId="{1094AE67-B63C-4C11-AD58-43FC26CD9DAE}"/>
          </ac:picMkLst>
        </pc:picChg>
        <pc:cxnChg chg="add">
          <ac:chgData name="McCormick, Mac (Health)" userId="4b1a96e4-aec9-44df-b448-78b9dccdf45b" providerId="ADAL" clId="{A3AA4CC5-9982-4F8B-886B-F74F718F1FF0}" dt="2022-11-03T16:41:09.757" v="893" actId="26606"/>
          <ac:cxnSpMkLst>
            <pc:docMk/>
            <pc:sldMk cId="2499420261" sldId="306"/>
            <ac:cxnSpMk id="24" creationId="{F5486A9D-1265-4B57-91E6-68E666B978BC}"/>
          </ac:cxnSpMkLst>
        </pc:cxnChg>
      </pc:sldChg>
      <pc:sldChg chg="addSp modSp mod">
        <pc:chgData name="McCormick, Mac (Health)" userId="4b1a96e4-aec9-44df-b448-78b9dccdf45b" providerId="ADAL" clId="{A3AA4CC5-9982-4F8B-886B-F74F718F1FF0}" dt="2022-11-03T16:40:37.159" v="889" actId="20577"/>
        <pc:sldMkLst>
          <pc:docMk/>
          <pc:sldMk cId="3858032485" sldId="307"/>
        </pc:sldMkLst>
        <pc:spChg chg="mod">
          <ac:chgData name="McCormick, Mac (Health)" userId="4b1a96e4-aec9-44df-b448-78b9dccdf45b" providerId="ADAL" clId="{A3AA4CC5-9982-4F8B-886B-F74F718F1FF0}" dt="2022-11-03T16:40:37.159" v="889" actId="20577"/>
          <ac:spMkLst>
            <pc:docMk/>
            <pc:sldMk cId="3858032485" sldId="307"/>
            <ac:spMk id="2" creationId="{73C13122-BABB-4AA1-B39E-00C136DD45E0}"/>
          </ac:spMkLst>
        </pc:spChg>
        <pc:spChg chg="mod">
          <ac:chgData name="McCormick, Mac (Health)" userId="4b1a96e4-aec9-44df-b448-78b9dccdf45b" providerId="ADAL" clId="{A3AA4CC5-9982-4F8B-886B-F74F718F1FF0}" dt="2022-11-03T16:40:26.300" v="877" actId="108"/>
          <ac:spMkLst>
            <pc:docMk/>
            <pc:sldMk cId="3858032485" sldId="307"/>
            <ac:spMk id="3" creationId="{BF8D01B4-2D2F-4C8D-9422-E2E01DCCEA8D}"/>
          </ac:spMkLst>
        </pc:spChg>
        <pc:picChg chg="add mod">
          <ac:chgData name="McCormick, Mac (Health)" userId="4b1a96e4-aec9-44df-b448-78b9dccdf45b" providerId="ADAL" clId="{A3AA4CC5-9982-4F8B-886B-F74F718F1FF0}" dt="2022-11-03T16:12:16.101" v="139"/>
          <ac:picMkLst>
            <pc:docMk/>
            <pc:sldMk cId="3858032485" sldId="307"/>
            <ac:picMk id="4" creationId="{1C760644-EE19-4C99-8794-A8B856B570FA}"/>
          </ac:picMkLst>
        </pc:picChg>
      </pc:sldChg>
      <pc:sldChg chg="addSp delSp modSp mod setBg">
        <pc:chgData name="McCormick, Mac (Health)" userId="4b1a96e4-aec9-44df-b448-78b9dccdf45b" providerId="ADAL" clId="{A3AA4CC5-9982-4F8B-886B-F74F718F1FF0}" dt="2022-11-03T17:08:24.136" v="1468"/>
        <pc:sldMkLst>
          <pc:docMk/>
          <pc:sldMk cId="3682956674" sldId="308"/>
        </pc:sldMkLst>
        <pc:spChg chg="mod">
          <ac:chgData name="McCormick, Mac (Health)" userId="4b1a96e4-aec9-44df-b448-78b9dccdf45b" providerId="ADAL" clId="{A3AA4CC5-9982-4F8B-886B-F74F718F1FF0}" dt="2022-11-03T16:38:41.382" v="850" actId="1076"/>
          <ac:spMkLst>
            <pc:docMk/>
            <pc:sldMk cId="3682956674" sldId="308"/>
            <ac:spMk id="2" creationId="{3F040A5D-074E-4CB6-B7FE-51E1A1A5E584}"/>
          </ac:spMkLst>
        </pc:spChg>
        <pc:spChg chg="add del">
          <ac:chgData name="McCormick, Mac (Health)" userId="4b1a96e4-aec9-44df-b448-78b9dccdf45b" providerId="ADAL" clId="{A3AA4CC5-9982-4F8B-886B-F74F718F1FF0}" dt="2022-11-03T16:38:35.706" v="848" actId="478"/>
          <ac:spMkLst>
            <pc:docMk/>
            <pc:sldMk cId="3682956674" sldId="308"/>
            <ac:spMk id="9" creationId="{529A5EF2-C525-EB9C-9A00-FCD0783265D0}"/>
          </ac:spMkLst>
        </pc:spChg>
        <pc:spChg chg="add">
          <ac:chgData name="McCormick, Mac (Health)" userId="4b1a96e4-aec9-44df-b448-78b9dccdf45b" providerId="ADAL" clId="{A3AA4CC5-9982-4F8B-886B-F74F718F1FF0}" dt="2022-11-03T16:38:29.095" v="846" actId="26606"/>
          <ac:spMkLst>
            <pc:docMk/>
            <pc:sldMk cId="3682956674" sldId="308"/>
            <ac:spMk id="12" creationId="{990D0034-F768-41E7-85D4-F38C4DE85770}"/>
          </ac:spMkLst>
        </pc:spChg>
        <pc:spChg chg="add">
          <ac:chgData name="McCormick, Mac (Health)" userId="4b1a96e4-aec9-44df-b448-78b9dccdf45b" providerId="ADAL" clId="{A3AA4CC5-9982-4F8B-886B-F74F718F1FF0}" dt="2022-11-03T16:38:29.095" v="846" actId="26606"/>
          <ac:spMkLst>
            <pc:docMk/>
            <pc:sldMk cId="3682956674" sldId="308"/>
            <ac:spMk id="14" creationId="{C4F7E42D-8B5A-4FC8-81CD-9E60171F7FA8}"/>
          </ac:spMkLst>
        </pc:spChg>
        <pc:spChg chg="add">
          <ac:chgData name="McCormick, Mac (Health)" userId="4b1a96e4-aec9-44df-b448-78b9dccdf45b" providerId="ADAL" clId="{A3AA4CC5-9982-4F8B-886B-F74F718F1FF0}" dt="2022-11-03T16:38:29.095" v="846" actId="26606"/>
          <ac:spMkLst>
            <pc:docMk/>
            <pc:sldMk cId="3682956674" sldId="308"/>
            <ac:spMk id="16" creationId="{8C04651D-B9F4-4935-A02D-364153FBDF54}"/>
          </ac:spMkLst>
        </pc:spChg>
        <pc:picChg chg="add mod">
          <ac:chgData name="McCormick, Mac (Health)" userId="4b1a96e4-aec9-44df-b448-78b9dccdf45b" providerId="ADAL" clId="{A3AA4CC5-9982-4F8B-886B-F74F718F1FF0}" dt="2022-11-03T16:12:13.577" v="138"/>
          <ac:picMkLst>
            <pc:docMk/>
            <pc:sldMk cId="3682956674" sldId="308"/>
            <ac:picMk id="4" creationId="{A11B5DD8-F751-42EB-82D3-74974B1E2DE9}"/>
          </ac:picMkLst>
        </pc:picChg>
        <pc:picChg chg="del mod">
          <ac:chgData name="McCormick, Mac (Health)" userId="4b1a96e4-aec9-44df-b448-78b9dccdf45b" providerId="ADAL" clId="{A3AA4CC5-9982-4F8B-886B-F74F718F1FF0}" dt="2022-11-03T16:38:43.481" v="851" actId="478"/>
          <ac:picMkLst>
            <pc:docMk/>
            <pc:sldMk cId="3682956674" sldId="308"/>
            <ac:picMk id="5" creationId="{06E3EDBC-2CC1-48C6-9F50-0A4677CB34BA}"/>
          </ac:picMkLst>
        </pc:picChg>
      </pc:sldChg>
      <pc:sldChg chg="addSp modSp mod">
        <pc:chgData name="McCormick, Mac (Health)" userId="4b1a96e4-aec9-44df-b448-78b9dccdf45b" providerId="ADAL" clId="{A3AA4CC5-9982-4F8B-886B-F74F718F1FF0}" dt="2022-11-03T16:37:57.330" v="845" actId="12"/>
        <pc:sldMkLst>
          <pc:docMk/>
          <pc:sldMk cId="2046246251" sldId="309"/>
        </pc:sldMkLst>
        <pc:spChg chg="mod">
          <ac:chgData name="McCormick, Mac (Health)" userId="4b1a96e4-aec9-44df-b448-78b9dccdf45b" providerId="ADAL" clId="{A3AA4CC5-9982-4F8B-886B-F74F718F1FF0}" dt="2022-11-03T16:37:37.802" v="839" actId="1076"/>
          <ac:spMkLst>
            <pc:docMk/>
            <pc:sldMk cId="2046246251" sldId="309"/>
            <ac:spMk id="2" creationId="{698F489B-AC9D-40A0-B65C-A385E4A0E7CB}"/>
          </ac:spMkLst>
        </pc:spChg>
        <pc:spChg chg="mod">
          <ac:chgData name="McCormick, Mac (Health)" userId="4b1a96e4-aec9-44df-b448-78b9dccdf45b" providerId="ADAL" clId="{A3AA4CC5-9982-4F8B-886B-F74F718F1FF0}" dt="2022-11-03T16:37:57.330" v="845" actId="12"/>
          <ac:spMkLst>
            <pc:docMk/>
            <pc:sldMk cId="2046246251" sldId="309"/>
            <ac:spMk id="3" creationId="{EC050B15-24F8-4208-8635-20462DEC6951}"/>
          </ac:spMkLst>
        </pc:spChg>
        <pc:picChg chg="add mod">
          <ac:chgData name="McCormick, Mac (Health)" userId="4b1a96e4-aec9-44df-b448-78b9dccdf45b" providerId="ADAL" clId="{A3AA4CC5-9982-4F8B-886B-F74F718F1FF0}" dt="2022-11-03T16:12:10.556" v="137"/>
          <ac:picMkLst>
            <pc:docMk/>
            <pc:sldMk cId="2046246251" sldId="309"/>
            <ac:picMk id="4" creationId="{A384B808-C866-475D-B971-1C4F07C70E1A}"/>
          </ac:picMkLst>
        </pc:picChg>
      </pc:sldChg>
      <pc:sldChg chg="addSp delSp modSp mod setBg">
        <pc:chgData name="McCormick, Mac (Health)" userId="4b1a96e4-aec9-44df-b448-78b9dccdf45b" providerId="ADAL" clId="{A3AA4CC5-9982-4F8B-886B-F74F718F1FF0}" dt="2022-11-03T16:29:54.091" v="475" actId="1037"/>
        <pc:sldMkLst>
          <pc:docMk/>
          <pc:sldMk cId="1651471702" sldId="310"/>
        </pc:sldMkLst>
        <pc:spChg chg="mod">
          <ac:chgData name="McCormick, Mac (Health)" userId="4b1a96e4-aec9-44df-b448-78b9dccdf45b" providerId="ADAL" clId="{A3AA4CC5-9982-4F8B-886B-F74F718F1FF0}" dt="2022-11-03T16:29:54.091" v="475" actId="1037"/>
          <ac:spMkLst>
            <pc:docMk/>
            <pc:sldMk cId="1651471702" sldId="310"/>
            <ac:spMk id="6" creationId="{3D9BB7DA-0576-4861-8058-BCFCD2E6B4A4}"/>
          </ac:spMkLst>
        </pc:spChg>
        <pc:spChg chg="add del">
          <ac:chgData name="McCormick, Mac (Health)" userId="4b1a96e4-aec9-44df-b448-78b9dccdf45b" providerId="ADAL" clId="{A3AA4CC5-9982-4F8B-886B-F74F718F1FF0}" dt="2022-11-03T16:29:17.304" v="464" actId="478"/>
          <ac:spMkLst>
            <pc:docMk/>
            <pc:sldMk cId="1651471702" sldId="310"/>
            <ac:spMk id="10" creationId="{E12C0A0D-8ECD-B81D-8AE6-1F920016B2CA}"/>
          </ac:spMkLst>
        </pc:spChg>
        <pc:spChg chg="add">
          <ac:chgData name="McCormick, Mac (Health)" userId="4b1a96e4-aec9-44df-b448-78b9dccdf45b" providerId="ADAL" clId="{A3AA4CC5-9982-4F8B-886B-F74F718F1FF0}" dt="2022-11-03T16:28:53.429" v="462" actId="26606"/>
          <ac:spMkLst>
            <pc:docMk/>
            <pc:sldMk cId="1651471702" sldId="310"/>
            <ac:spMk id="13" creationId="{990D0034-F768-41E7-85D4-F38C4DE85770}"/>
          </ac:spMkLst>
        </pc:spChg>
        <pc:spChg chg="add">
          <ac:chgData name="McCormick, Mac (Health)" userId="4b1a96e4-aec9-44df-b448-78b9dccdf45b" providerId="ADAL" clId="{A3AA4CC5-9982-4F8B-886B-F74F718F1FF0}" dt="2022-11-03T16:28:53.429" v="462" actId="26606"/>
          <ac:spMkLst>
            <pc:docMk/>
            <pc:sldMk cId="1651471702" sldId="310"/>
            <ac:spMk id="15" creationId="{C4F7E42D-8B5A-4FC8-81CD-9E60171F7FA8}"/>
          </ac:spMkLst>
        </pc:spChg>
        <pc:spChg chg="add">
          <ac:chgData name="McCormick, Mac (Health)" userId="4b1a96e4-aec9-44df-b448-78b9dccdf45b" providerId="ADAL" clId="{A3AA4CC5-9982-4F8B-886B-F74F718F1FF0}" dt="2022-11-03T16:28:53.429" v="462" actId="26606"/>
          <ac:spMkLst>
            <pc:docMk/>
            <pc:sldMk cId="1651471702" sldId="310"/>
            <ac:spMk id="17" creationId="{8C04651D-B9F4-4935-A02D-364153FBDF54}"/>
          </ac:spMkLst>
        </pc:spChg>
        <pc:picChg chg="add mod">
          <ac:chgData name="McCormick, Mac (Health)" userId="4b1a96e4-aec9-44df-b448-78b9dccdf45b" providerId="ADAL" clId="{A3AA4CC5-9982-4F8B-886B-F74F718F1FF0}" dt="2022-11-03T16:11:53.960" v="130"/>
          <ac:picMkLst>
            <pc:docMk/>
            <pc:sldMk cId="1651471702" sldId="310"/>
            <ac:picMk id="4" creationId="{43EAD924-773A-48BB-A214-9183D3A4B771}"/>
          </ac:picMkLst>
        </pc:picChg>
        <pc:picChg chg="mod">
          <ac:chgData name="McCormick, Mac (Health)" userId="4b1a96e4-aec9-44df-b448-78b9dccdf45b" providerId="ADAL" clId="{A3AA4CC5-9982-4F8B-886B-F74F718F1FF0}" dt="2022-11-03T16:29:12.918" v="463" actId="14826"/>
          <ac:picMkLst>
            <pc:docMk/>
            <pc:sldMk cId="1651471702" sldId="310"/>
            <ac:picMk id="5" creationId="{6E85FB5F-DF76-4124-8D0B-5FD1CF62464E}"/>
          </ac:picMkLst>
        </pc:picChg>
      </pc:sldChg>
      <pc:sldChg chg="addSp modSp mod">
        <pc:chgData name="McCormick, Mac (Health)" userId="4b1a96e4-aec9-44df-b448-78b9dccdf45b" providerId="ADAL" clId="{A3AA4CC5-9982-4F8B-886B-F74F718F1FF0}" dt="2022-11-03T16:32:35.603" v="694" actId="20577"/>
        <pc:sldMkLst>
          <pc:docMk/>
          <pc:sldMk cId="3196967021" sldId="311"/>
        </pc:sldMkLst>
        <pc:spChg chg="mod">
          <ac:chgData name="McCormick, Mac (Health)" userId="4b1a96e4-aec9-44df-b448-78b9dccdf45b" providerId="ADAL" clId="{A3AA4CC5-9982-4F8B-886B-F74F718F1FF0}" dt="2022-11-03T16:30:11.236" v="497" actId="313"/>
          <ac:spMkLst>
            <pc:docMk/>
            <pc:sldMk cId="3196967021" sldId="311"/>
            <ac:spMk id="2" creationId="{172649CA-0C47-4A8F-B94B-0AFCABD73A45}"/>
          </ac:spMkLst>
        </pc:spChg>
        <pc:spChg chg="mod">
          <ac:chgData name="McCormick, Mac (Health)" userId="4b1a96e4-aec9-44df-b448-78b9dccdf45b" providerId="ADAL" clId="{A3AA4CC5-9982-4F8B-886B-F74F718F1FF0}" dt="2022-11-03T16:32:35.603" v="694" actId="20577"/>
          <ac:spMkLst>
            <pc:docMk/>
            <pc:sldMk cId="3196967021" sldId="311"/>
            <ac:spMk id="3" creationId="{672A43B3-951A-4E22-9391-CF86798DE9A7}"/>
          </ac:spMkLst>
        </pc:spChg>
        <pc:picChg chg="add mod">
          <ac:chgData name="McCormick, Mac (Health)" userId="4b1a96e4-aec9-44df-b448-78b9dccdf45b" providerId="ADAL" clId="{A3AA4CC5-9982-4F8B-886B-F74F718F1FF0}" dt="2022-11-03T16:11:56.620" v="131"/>
          <ac:picMkLst>
            <pc:docMk/>
            <pc:sldMk cId="3196967021" sldId="311"/>
            <ac:picMk id="4" creationId="{BA63C6F2-B187-4774-9B88-25C9891AE6F3}"/>
          </ac:picMkLst>
        </pc:picChg>
      </pc:sldChg>
      <pc:sldChg chg="addSp delSp modSp mod setBg">
        <pc:chgData name="McCormick, Mac (Health)" userId="4b1a96e4-aec9-44df-b448-78b9dccdf45b" providerId="ADAL" clId="{A3AA4CC5-9982-4F8B-886B-F74F718F1FF0}" dt="2022-11-03T17:04:16.401" v="1412" actId="26606"/>
        <pc:sldMkLst>
          <pc:docMk/>
          <pc:sldMk cId="3723901466" sldId="312"/>
        </pc:sldMkLst>
        <pc:spChg chg="mod">
          <ac:chgData name="McCormick, Mac (Health)" userId="4b1a96e4-aec9-44df-b448-78b9dccdf45b" providerId="ADAL" clId="{A3AA4CC5-9982-4F8B-886B-F74F718F1FF0}" dt="2022-11-03T17:04:16.401" v="1412" actId="26606"/>
          <ac:spMkLst>
            <pc:docMk/>
            <pc:sldMk cId="3723901466" sldId="312"/>
            <ac:spMk id="2" creationId="{86FB1A95-DE05-4CFF-8DE6-31E172091BFA}"/>
          </ac:spMkLst>
        </pc:spChg>
        <pc:spChg chg="del mod">
          <ac:chgData name="McCormick, Mac (Health)" userId="4b1a96e4-aec9-44df-b448-78b9dccdf45b" providerId="ADAL" clId="{A3AA4CC5-9982-4F8B-886B-F74F718F1FF0}" dt="2022-11-03T17:01:56.880" v="1359" actId="26606"/>
          <ac:spMkLst>
            <pc:docMk/>
            <pc:sldMk cId="3723901466" sldId="312"/>
            <ac:spMk id="3" creationId="{BEE901FC-5C92-48BE-8B6B-EB7DF36ECA7F}"/>
          </ac:spMkLst>
        </pc:spChg>
        <pc:spChg chg="add del">
          <ac:chgData name="McCormick, Mac (Health)" userId="4b1a96e4-aec9-44df-b448-78b9dccdf45b" providerId="ADAL" clId="{A3AA4CC5-9982-4F8B-886B-F74F718F1FF0}" dt="2022-11-03T17:04:16.401" v="1412" actId="26606"/>
          <ac:spMkLst>
            <pc:docMk/>
            <pc:sldMk cId="3723901466" sldId="312"/>
            <ac:spMk id="10" creationId="{FB5993E2-C02B-4335-ABA5-D8EC465551E3}"/>
          </ac:spMkLst>
        </pc:spChg>
        <pc:spChg chg="add del">
          <ac:chgData name="McCormick, Mac (Health)" userId="4b1a96e4-aec9-44df-b448-78b9dccdf45b" providerId="ADAL" clId="{A3AA4CC5-9982-4F8B-886B-F74F718F1FF0}" dt="2022-11-03T17:04:16.401" v="1412" actId="26606"/>
          <ac:spMkLst>
            <pc:docMk/>
            <pc:sldMk cId="3723901466" sldId="312"/>
            <ac:spMk id="12" creationId="{C0B801A2-5622-4BE8-9AD2-C337A2CD0022}"/>
          </ac:spMkLst>
        </pc:spChg>
        <pc:spChg chg="add del">
          <ac:chgData name="McCormick, Mac (Health)" userId="4b1a96e4-aec9-44df-b448-78b9dccdf45b" providerId="ADAL" clId="{A3AA4CC5-9982-4F8B-886B-F74F718F1FF0}" dt="2022-11-03T17:04:16.401" v="1412" actId="26606"/>
          <ac:spMkLst>
            <pc:docMk/>
            <pc:sldMk cId="3723901466" sldId="312"/>
            <ac:spMk id="14" creationId="{B7AF614F-5BC3-4086-99F5-B87C5847A071}"/>
          </ac:spMkLst>
        </pc:spChg>
        <pc:spChg chg="add del">
          <ac:chgData name="McCormick, Mac (Health)" userId="4b1a96e4-aec9-44df-b448-78b9dccdf45b" providerId="ADAL" clId="{A3AA4CC5-9982-4F8B-886B-F74F718F1FF0}" dt="2022-11-03T17:04:16.401" v="1412" actId="26606"/>
          <ac:spMkLst>
            <pc:docMk/>
            <pc:sldMk cId="3723901466" sldId="312"/>
            <ac:spMk id="19" creationId="{F9E80720-23E6-4B89-B77E-04A7689F1BA8}"/>
          </ac:spMkLst>
        </pc:spChg>
        <pc:spChg chg="add del">
          <ac:chgData name="McCormick, Mac (Health)" userId="4b1a96e4-aec9-44df-b448-78b9dccdf45b" providerId="ADAL" clId="{A3AA4CC5-9982-4F8B-886B-F74F718F1FF0}" dt="2022-11-03T17:04:16.401" v="1412" actId="26606"/>
          <ac:spMkLst>
            <pc:docMk/>
            <pc:sldMk cId="3723901466" sldId="312"/>
            <ac:spMk id="21" creationId="{CD1D3CA1-3EB6-41F3-A419-8424B56BE63A}"/>
          </ac:spMkLst>
        </pc:spChg>
        <pc:spChg chg="add del">
          <ac:chgData name="McCormick, Mac (Health)" userId="4b1a96e4-aec9-44df-b448-78b9dccdf45b" providerId="ADAL" clId="{A3AA4CC5-9982-4F8B-886B-F74F718F1FF0}" dt="2022-11-03T17:04:16.401" v="1412" actId="26606"/>
          <ac:spMkLst>
            <pc:docMk/>
            <pc:sldMk cId="3723901466" sldId="312"/>
            <ac:spMk id="23" creationId="{4D87F7B2-AA36-4B58-BC2C-1BBA135E8B6B}"/>
          </ac:spMkLst>
        </pc:spChg>
        <pc:graphicFrameChg chg="add mod modGraphic">
          <ac:chgData name="McCormick, Mac (Health)" userId="4b1a96e4-aec9-44df-b448-78b9dccdf45b" providerId="ADAL" clId="{A3AA4CC5-9982-4F8B-886B-F74F718F1FF0}" dt="2022-11-03T17:04:16.401" v="1412" actId="26606"/>
          <ac:graphicFrameMkLst>
            <pc:docMk/>
            <pc:sldMk cId="3723901466" sldId="312"/>
            <ac:graphicFrameMk id="6" creationId="{9E7CD638-3EB5-9BCD-2FD2-1FD8C5FACF0E}"/>
          </ac:graphicFrameMkLst>
        </pc:graphicFrameChg>
        <pc:picChg chg="add mod">
          <ac:chgData name="McCormick, Mac (Health)" userId="4b1a96e4-aec9-44df-b448-78b9dccdf45b" providerId="ADAL" clId="{A3AA4CC5-9982-4F8B-886B-F74F718F1FF0}" dt="2022-11-03T16:12:32.769" v="149"/>
          <ac:picMkLst>
            <pc:docMk/>
            <pc:sldMk cId="3723901466" sldId="312"/>
            <ac:picMk id="4" creationId="{7BDE4DA5-4C57-4CD0-A892-6A8AE9A91B99}"/>
          </ac:picMkLst>
        </pc:picChg>
      </pc:sldChg>
      <pc:sldChg chg="addSp modSp mod">
        <pc:chgData name="McCormick, Mac (Health)" userId="4b1a96e4-aec9-44df-b448-78b9dccdf45b" providerId="ADAL" clId="{A3AA4CC5-9982-4F8B-886B-F74F718F1FF0}" dt="2022-11-03T16:52:47.080" v="1113" actId="5793"/>
        <pc:sldMkLst>
          <pc:docMk/>
          <pc:sldMk cId="155924187" sldId="317"/>
        </pc:sldMkLst>
        <pc:spChg chg="mod">
          <ac:chgData name="McCormick, Mac (Health)" userId="4b1a96e4-aec9-44df-b448-78b9dccdf45b" providerId="ADAL" clId="{A3AA4CC5-9982-4F8B-886B-F74F718F1FF0}" dt="2022-11-03T16:49:44.852" v="1060" actId="1076"/>
          <ac:spMkLst>
            <pc:docMk/>
            <pc:sldMk cId="155924187" sldId="317"/>
            <ac:spMk id="2" creationId="{905AE177-1D9F-4C9D-BB92-233694D6C50C}"/>
          </ac:spMkLst>
        </pc:spChg>
        <pc:spChg chg="mod">
          <ac:chgData name="McCormick, Mac (Health)" userId="4b1a96e4-aec9-44df-b448-78b9dccdf45b" providerId="ADAL" clId="{A3AA4CC5-9982-4F8B-886B-F74F718F1FF0}" dt="2022-11-03T16:52:47.080" v="1113" actId="5793"/>
          <ac:spMkLst>
            <pc:docMk/>
            <pc:sldMk cId="155924187" sldId="317"/>
            <ac:spMk id="3" creationId="{72749E70-AB41-47E9-8C3F-7322B429D4BD}"/>
          </ac:spMkLst>
        </pc:spChg>
        <pc:picChg chg="add mod">
          <ac:chgData name="McCormick, Mac (Health)" userId="4b1a96e4-aec9-44df-b448-78b9dccdf45b" providerId="ADAL" clId="{A3AA4CC5-9982-4F8B-886B-F74F718F1FF0}" dt="2022-11-03T16:12:25.599" v="145"/>
          <ac:picMkLst>
            <pc:docMk/>
            <pc:sldMk cId="155924187" sldId="317"/>
            <ac:picMk id="4" creationId="{96C3B533-C869-4E48-BE49-49DCF751AA01}"/>
          </ac:picMkLst>
        </pc:picChg>
      </pc:sldChg>
      <pc:sldChg chg="addSp modSp mod setBg">
        <pc:chgData name="McCormick, Mac (Health)" userId="4b1a96e4-aec9-44df-b448-78b9dccdf45b" providerId="ADAL" clId="{A3AA4CC5-9982-4F8B-886B-F74F718F1FF0}" dt="2022-11-03T16:21:28.290" v="341" actId="1076"/>
        <pc:sldMkLst>
          <pc:docMk/>
          <pc:sldMk cId="1667620929" sldId="318"/>
        </pc:sldMkLst>
        <pc:spChg chg="mod ord">
          <ac:chgData name="McCormick, Mac (Health)" userId="4b1a96e4-aec9-44df-b448-78b9dccdf45b" providerId="ADAL" clId="{A3AA4CC5-9982-4F8B-886B-F74F718F1FF0}" dt="2022-11-03T16:21:28.290" v="341" actId="1076"/>
          <ac:spMkLst>
            <pc:docMk/>
            <pc:sldMk cId="1667620929" sldId="318"/>
            <ac:spMk id="2" creationId="{E0578857-228A-4C3A-9BEC-56B86F8B3776}"/>
          </ac:spMkLst>
        </pc:spChg>
        <pc:spChg chg="add">
          <ac:chgData name="McCormick, Mac (Health)" userId="4b1a96e4-aec9-44df-b448-78b9dccdf45b" providerId="ADAL" clId="{A3AA4CC5-9982-4F8B-886B-F74F718F1FF0}" dt="2022-11-03T16:21:17.703" v="336" actId="26606"/>
          <ac:spMkLst>
            <pc:docMk/>
            <pc:sldMk cId="1667620929" sldId="318"/>
            <ac:spMk id="11" creationId="{4E4490D0-3672-446A-AC12-B4830333BDDD}"/>
          </ac:spMkLst>
        </pc:spChg>
        <pc:spChg chg="add">
          <ac:chgData name="McCormick, Mac (Health)" userId="4b1a96e4-aec9-44df-b448-78b9dccdf45b" providerId="ADAL" clId="{A3AA4CC5-9982-4F8B-886B-F74F718F1FF0}" dt="2022-11-03T16:21:17.703" v="336" actId="26606"/>
          <ac:spMkLst>
            <pc:docMk/>
            <pc:sldMk cId="1667620929" sldId="318"/>
            <ac:spMk id="13" creationId="{39CB82C2-DF65-4EC1-8280-F201D50F570B}"/>
          </ac:spMkLst>
        </pc:spChg>
        <pc:spChg chg="add">
          <ac:chgData name="McCormick, Mac (Health)" userId="4b1a96e4-aec9-44df-b448-78b9dccdf45b" providerId="ADAL" clId="{A3AA4CC5-9982-4F8B-886B-F74F718F1FF0}" dt="2022-11-03T16:21:17.703" v="336" actId="26606"/>
          <ac:spMkLst>
            <pc:docMk/>
            <pc:sldMk cId="1667620929" sldId="318"/>
            <ac:spMk id="17" creationId="{5A1B47C8-47A0-4A88-8830-6DEA3B5DE392}"/>
          </ac:spMkLst>
        </pc:spChg>
        <pc:spChg chg="add">
          <ac:chgData name="McCormick, Mac (Health)" userId="4b1a96e4-aec9-44df-b448-78b9dccdf45b" providerId="ADAL" clId="{A3AA4CC5-9982-4F8B-886B-F74F718F1FF0}" dt="2022-11-03T16:21:17.703" v="336" actId="26606"/>
          <ac:spMkLst>
            <pc:docMk/>
            <pc:sldMk cId="1667620929" sldId="318"/>
            <ac:spMk id="19" creationId="{984BBFDD-E720-4805-A9C8-129FBBF6DD70}"/>
          </ac:spMkLst>
        </pc:spChg>
        <pc:spChg chg="add">
          <ac:chgData name="McCormick, Mac (Health)" userId="4b1a96e4-aec9-44df-b448-78b9dccdf45b" providerId="ADAL" clId="{A3AA4CC5-9982-4F8B-886B-F74F718F1FF0}" dt="2022-11-03T16:21:17.703" v="336" actId="26606"/>
          <ac:spMkLst>
            <pc:docMk/>
            <pc:sldMk cId="1667620929" sldId="318"/>
            <ac:spMk id="21" creationId="{5AC4BE46-4A77-42FE-9D15-065CDB2F847C}"/>
          </ac:spMkLst>
        </pc:spChg>
        <pc:picChg chg="add mod">
          <ac:chgData name="McCormick, Mac (Health)" userId="4b1a96e4-aec9-44df-b448-78b9dccdf45b" providerId="ADAL" clId="{A3AA4CC5-9982-4F8B-886B-F74F718F1FF0}" dt="2022-11-03T16:11:45.340" v="126"/>
          <ac:picMkLst>
            <pc:docMk/>
            <pc:sldMk cId="1667620929" sldId="318"/>
            <ac:picMk id="4" creationId="{2C4B0BCF-533B-4E45-9D5B-75ABEB34F9B7}"/>
          </ac:picMkLst>
        </pc:picChg>
        <pc:picChg chg="mod">
          <ac:chgData name="McCormick, Mac (Health)" userId="4b1a96e4-aec9-44df-b448-78b9dccdf45b" providerId="ADAL" clId="{A3AA4CC5-9982-4F8B-886B-F74F718F1FF0}" dt="2022-11-03T16:21:17.703" v="336" actId="26606"/>
          <ac:picMkLst>
            <pc:docMk/>
            <pc:sldMk cId="1667620929" sldId="318"/>
            <ac:picMk id="6" creationId="{F6EA9B6B-83B6-4703-8B6C-0C782814D3A2}"/>
          </ac:picMkLst>
        </pc:picChg>
        <pc:cxnChg chg="add">
          <ac:chgData name="McCormick, Mac (Health)" userId="4b1a96e4-aec9-44df-b448-78b9dccdf45b" providerId="ADAL" clId="{A3AA4CC5-9982-4F8B-886B-F74F718F1FF0}" dt="2022-11-03T16:21:17.703" v="336" actId="26606"/>
          <ac:cxnSpMkLst>
            <pc:docMk/>
            <pc:sldMk cId="1667620929" sldId="318"/>
            <ac:cxnSpMk id="15" creationId="{7E1D4427-852B-4B37-8E76-0E9F1810BA2A}"/>
          </ac:cxnSpMkLst>
        </pc:cxnChg>
      </pc:sldChg>
      <pc:sldChg chg="addSp delSp modSp mod setBg">
        <pc:chgData name="McCormick, Mac (Health)" userId="4b1a96e4-aec9-44df-b448-78b9dccdf45b" providerId="ADAL" clId="{A3AA4CC5-9982-4F8B-886B-F74F718F1FF0}" dt="2022-11-03T16:59:55.928" v="1319" actId="1076"/>
        <pc:sldMkLst>
          <pc:docMk/>
          <pc:sldMk cId="263203539" sldId="319"/>
        </pc:sldMkLst>
        <pc:spChg chg="mod">
          <ac:chgData name="McCormick, Mac (Health)" userId="4b1a96e4-aec9-44df-b448-78b9dccdf45b" providerId="ADAL" clId="{A3AA4CC5-9982-4F8B-886B-F74F718F1FF0}" dt="2022-11-03T16:57:27.780" v="1246" actId="26606"/>
          <ac:spMkLst>
            <pc:docMk/>
            <pc:sldMk cId="263203539" sldId="319"/>
            <ac:spMk id="2" creationId="{905AE177-1D9F-4C9D-BB92-233694D6C50C}"/>
          </ac:spMkLst>
        </pc:spChg>
        <pc:spChg chg="del mod">
          <ac:chgData name="McCormick, Mac (Health)" userId="4b1a96e4-aec9-44df-b448-78b9dccdf45b" providerId="ADAL" clId="{A3AA4CC5-9982-4F8B-886B-F74F718F1FF0}" dt="2022-11-03T16:57:27.780" v="1246" actId="26606"/>
          <ac:spMkLst>
            <pc:docMk/>
            <pc:sldMk cId="263203539" sldId="319"/>
            <ac:spMk id="3" creationId="{72749E70-AB41-47E9-8C3F-7322B429D4BD}"/>
          </ac:spMkLst>
        </pc:spChg>
        <pc:graphicFrameChg chg="add mod">
          <ac:chgData name="McCormick, Mac (Health)" userId="4b1a96e4-aec9-44df-b448-78b9dccdf45b" providerId="ADAL" clId="{A3AA4CC5-9982-4F8B-886B-F74F718F1FF0}" dt="2022-11-03T16:59:55.928" v="1319" actId="1076"/>
          <ac:graphicFrameMkLst>
            <pc:docMk/>
            <pc:sldMk cId="263203539" sldId="319"/>
            <ac:graphicFrameMk id="6" creationId="{E7457601-10F6-2DB9-B3DB-8A50FFDEFB07}"/>
          </ac:graphicFrameMkLst>
        </pc:graphicFrameChg>
        <pc:picChg chg="add mod">
          <ac:chgData name="McCormick, Mac (Health)" userId="4b1a96e4-aec9-44df-b448-78b9dccdf45b" providerId="ADAL" clId="{A3AA4CC5-9982-4F8B-886B-F74F718F1FF0}" dt="2022-11-03T16:12:28.264" v="147"/>
          <ac:picMkLst>
            <pc:docMk/>
            <pc:sldMk cId="263203539" sldId="319"/>
            <ac:picMk id="4" creationId="{365BB6ED-7812-4FC3-B779-0CC8D6BCB34A}"/>
          </ac:picMkLst>
        </pc:picChg>
      </pc:sldChg>
      <pc:sldChg chg="addSp delSp modSp mod setBg setClrOvrMap delDesignElem">
        <pc:chgData name="McCormick, Mac (Health)" userId="4b1a96e4-aec9-44df-b448-78b9dccdf45b" providerId="ADAL" clId="{A3AA4CC5-9982-4F8B-886B-F74F718F1FF0}" dt="2022-11-03T17:10:01.077" v="1476" actId="1076"/>
        <pc:sldMkLst>
          <pc:docMk/>
          <pc:sldMk cId="3413274420" sldId="320"/>
        </pc:sldMkLst>
        <pc:spChg chg="mod">
          <ac:chgData name="McCormick, Mac (Health)" userId="4b1a96e4-aec9-44df-b448-78b9dccdf45b" providerId="ADAL" clId="{A3AA4CC5-9982-4F8B-886B-F74F718F1FF0}" dt="2022-11-03T17:04:43.654" v="1417" actId="1076"/>
          <ac:spMkLst>
            <pc:docMk/>
            <pc:sldMk cId="3413274420" sldId="320"/>
            <ac:spMk id="2" creationId="{8B70E1FF-23A6-4296-83C2-29563F1369BF}"/>
          </ac:spMkLst>
        </pc:spChg>
        <pc:spChg chg="del mod">
          <ac:chgData name="McCormick, Mac (Health)" userId="4b1a96e4-aec9-44df-b448-78b9dccdf45b" providerId="ADAL" clId="{A3AA4CC5-9982-4F8B-886B-F74F718F1FF0}" dt="2022-11-03T16:14:52.861" v="239" actId="26606"/>
          <ac:spMkLst>
            <pc:docMk/>
            <pc:sldMk cId="3413274420" sldId="320"/>
            <ac:spMk id="3" creationId="{D3E97CD3-99C9-4026-A01B-0972993EC2FE}"/>
          </ac:spMkLst>
        </pc:spChg>
        <pc:spChg chg="add del">
          <ac:chgData name="McCormick, Mac (Health)" userId="4b1a96e4-aec9-44df-b448-78b9dccdf45b" providerId="ADAL" clId="{A3AA4CC5-9982-4F8B-886B-F74F718F1FF0}" dt="2022-11-03T16:12:57.907" v="152" actId="26606"/>
          <ac:spMkLst>
            <pc:docMk/>
            <pc:sldMk cId="3413274420" sldId="320"/>
            <ac:spMk id="12" creationId="{E54CE3AD-C754-4F1E-A76F-1EDDF71796A0}"/>
          </ac:spMkLst>
        </pc:spChg>
        <pc:spChg chg="add del">
          <ac:chgData name="McCormick, Mac (Health)" userId="4b1a96e4-aec9-44df-b448-78b9dccdf45b" providerId="ADAL" clId="{A3AA4CC5-9982-4F8B-886B-F74F718F1FF0}" dt="2022-11-03T16:12:57.907" v="152" actId="26606"/>
          <ac:spMkLst>
            <pc:docMk/>
            <pc:sldMk cId="3413274420" sldId="320"/>
            <ac:spMk id="14" creationId="{D238B743-4443-4735-BFC2-B514F64099E8}"/>
          </ac:spMkLst>
        </pc:spChg>
        <pc:spChg chg="del">
          <ac:chgData name="McCormick, Mac (Health)" userId="4b1a96e4-aec9-44df-b448-78b9dccdf45b" providerId="ADAL" clId="{A3AA4CC5-9982-4F8B-886B-F74F718F1FF0}" dt="2022-11-03T16:01:58.401" v="3"/>
          <ac:spMkLst>
            <pc:docMk/>
            <pc:sldMk cId="3413274420" sldId="320"/>
            <ac:spMk id="15" creationId="{3741B58E-3B65-4A01-A276-975AB2CF8A08}"/>
          </ac:spMkLst>
        </pc:spChg>
        <pc:spChg chg="add del">
          <ac:chgData name="McCormick, Mac (Health)" userId="4b1a96e4-aec9-44df-b448-78b9dccdf45b" providerId="ADAL" clId="{A3AA4CC5-9982-4F8B-886B-F74F718F1FF0}" dt="2022-11-03T16:14:52.861" v="239" actId="26606"/>
          <ac:spMkLst>
            <pc:docMk/>
            <pc:sldMk cId="3413274420" sldId="320"/>
            <ac:spMk id="16" creationId="{5E1ED12F-9F06-4B37-87B7-F98F52937F86}"/>
          </ac:spMkLst>
        </pc:spChg>
        <pc:spChg chg="del">
          <ac:chgData name="McCormick, Mac (Health)" userId="4b1a96e4-aec9-44df-b448-78b9dccdf45b" providerId="ADAL" clId="{A3AA4CC5-9982-4F8B-886B-F74F718F1FF0}" dt="2022-11-03T16:01:58.401" v="3"/>
          <ac:spMkLst>
            <pc:docMk/>
            <pc:sldMk cId="3413274420" sldId="320"/>
            <ac:spMk id="17" creationId="{7AAC67C3-831B-4AB1-A259-DFB839CAFAFC}"/>
          </ac:spMkLst>
        </pc:spChg>
        <pc:spChg chg="add del">
          <ac:chgData name="McCormick, Mac (Health)" userId="4b1a96e4-aec9-44df-b448-78b9dccdf45b" providerId="ADAL" clId="{A3AA4CC5-9982-4F8B-886B-F74F718F1FF0}" dt="2022-11-03T16:14:52.861" v="239" actId="26606"/>
          <ac:spMkLst>
            <pc:docMk/>
            <pc:sldMk cId="3413274420" sldId="320"/>
            <ac:spMk id="18" creationId="{3558DB37-9FEE-48A2-8578-ED0401573943}"/>
          </ac:spMkLst>
        </pc:spChg>
        <pc:spChg chg="del">
          <ac:chgData name="McCormick, Mac (Health)" userId="4b1a96e4-aec9-44df-b448-78b9dccdf45b" providerId="ADAL" clId="{A3AA4CC5-9982-4F8B-886B-F74F718F1FF0}" dt="2022-11-03T16:01:58.401" v="3"/>
          <ac:spMkLst>
            <pc:docMk/>
            <pc:sldMk cId="3413274420" sldId="320"/>
            <ac:spMk id="19" creationId="{FCAEED9E-BB91-43A0-911B-1ACD8803E3CE}"/>
          </ac:spMkLst>
        </pc:spChg>
        <pc:spChg chg="add del">
          <ac:chgData name="McCormick, Mac (Health)" userId="4b1a96e4-aec9-44df-b448-78b9dccdf45b" providerId="ADAL" clId="{A3AA4CC5-9982-4F8B-886B-F74F718F1FF0}" dt="2022-11-03T16:14:52.861" v="239" actId="26606"/>
          <ac:spMkLst>
            <pc:docMk/>
            <pc:sldMk cId="3413274420" sldId="320"/>
            <ac:spMk id="20" creationId="{5F7FCCA6-00E2-4F74-A105-0D769872F243}"/>
          </ac:spMkLst>
        </pc:spChg>
        <pc:spChg chg="add">
          <ac:chgData name="McCormick, Mac (Health)" userId="4b1a96e4-aec9-44df-b448-78b9dccdf45b" providerId="ADAL" clId="{A3AA4CC5-9982-4F8B-886B-F74F718F1FF0}" dt="2022-11-03T16:14:52.861" v="239" actId="26606"/>
          <ac:spMkLst>
            <pc:docMk/>
            <pc:sldMk cId="3413274420" sldId="320"/>
            <ac:spMk id="26" creationId="{FB5993E2-C02B-4335-ABA5-D8EC465551E3}"/>
          </ac:spMkLst>
        </pc:spChg>
        <pc:spChg chg="add">
          <ac:chgData name="McCormick, Mac (Health)" userId="4b1a96e4-aec9-44df-b448-78b9dccdf45b" providerId="ADAL" clId="{A3AA4CC5-9982-4F8B-886B-F74F718F1FF0}" dt="2022-11-03T16:14:52.861" v="239" actId="26606"/>
          <ac:spMkLst>
            <pc:docMk/>
            <pc:sldMk cId="3413274420" sldId="320"/>
            <ac:spMk id="28" creationId="{C0B801A2-5622-4BE8-9AD2-C337A2CD0022}"/>
          </ac:spMkLst>
        </pc:spChg>
        <pc:spChg chg="add">
          <ac:chgData name="McCormick, Mac (Health)" userId="4b1a96e4-aec9-44df-b448-78b9dccdf45b" providerId="ADAL" clId="{A3AA4CC5-9982-4F8B-886B-F74F718F1FF0}" dt="2022-11-03T16:14:52.861" v="239" actId="26606"/>
          <ac:spMkLst>
            <pc:docMk/>
            <pc:sldMk cId="3413274420" sldId="320"/>
            <ac:spMk id="30" creationId="{B7AF614F-5BC3-4086-99F5-B87C5847A071}"/>
          </ac:spMkLst>
        </pc:spChg>
        <pc:graphicFrameChg chg="add mod modGraphic">
          <ac:chgData name="McCormick, Mac (Health)" userId="4b1a96e4-aec9-44df-b448-78b9dccdf45b" providerId="ADAL" clId="{A3AA4CC5-9982-4F8B-886B-F74F718F1FF0}" dt="2022-11-03T17:10:01.077" v="1476" actId="1076"/>
          <ac:graphicFrameMkLst>
            <pc:docMk/>
            <pc:sldMk cId="3413274420" sldId="320"/>
            <ac:graphicFrameMk id="22" creationId="{5B75CE02-8411-B277-4990-AD7128E18077}"/>
          </ac:graphicFrameMkLst>
        </pc:graphicFrameChg>
        <pc:picChg chg="add mod">
          <ac:chgData name="McCormick, Mac (Health)" userId="4b1a96e4-aec9-44df-b448-78b9dccdf45b" providerId="ADAL" clId="{A3AA4CC5-9982-4F8B-886B-F74F718F1FF0}" dt="2022-11-03T16:12:33.963" v="150"/>
          <ac:picMkLst>
            <pc:docMk/>
            <pc:sldMk cId="3413274420" sldId="320"/>
            <ac:picMk id="7" creationId="{05BAFA3B-7963-4939-9E6A-E77166239E77}"/>
          </ac:picMkLst>
        </pc:picChg>
      </pc:sldChg>
      <pc:sldChg chg="addSp modSp">
        <pc:chgData name="McCormick, Mac (Health)" userId="4b1a96e4-aec9-44df-b448-78b9dccdf45b" providerId="ADAL" clId="{A3AA4CC5-9982-4F8B-886B-F74F718F1FF0}" dt="2022-11-03T16:11:58.824" v="132"/>
        <pc:sldMkLst>
          <pc:docMk/>
          <pc:sldMk cId="2506302090" sldId="321"/>
        </pc:sldMkLst>
        <pc:spChg chg="mod">
          <ac:chgData name="McCormick, Mac (Health)" userId="4b1a96e4-aec9-44df-b448-78b9dccdf45b" providerId="ADAL" clId="{A3AA4CC5-9982-4F8B-886B-F74F718F1FF0}" dt="2022-11-03T16:01:58.401" v="3"/>
          <ac:spMkLst>
            <pc:docMk/>
            <pc:sldMk cId="2506302090" sldId="321"/>
            <ac:spMk id="2" creationId="{172649CA-0C47-4A8F-B94B-0AFCABD73A45}"/>
          </ac:spMkLst>
        </pc:spChg>
        <pc:picChg chg="add mod">
          <ac:chgData name="McCormick, Mac (Health)" userId="4b1a96e4-aec9-44df-b448-78b9dccdf45b" providerId="ADAL" clId="{A3AA4CC5-9982-4F8B-886B-F74F718F1FF0}" dt="2022-11-03T16:11:58.824" v="132"/>
          <ac:picMkLst>
            <pc:docMk/>
            <pc:sldMk cId="2506302090" sldId="321"/>
            <ac:picMk id="4" creationId="{A7234E59-DD73-4CBF-BA87-3197C0513B1D}"/>
          </ac:picMkLst>
        </pc:picChg>
      </pc:sldChg>
      <pc:sldChg chg="addSp modSp mod">
        <pc:chgData name="McCormick, Mac (Health)" userId="4b1a96e4-aec9-44df-b448-78b9dccdf45b" providerId="ADAL" clId="{A3AA4CC5-9982-4F8B-886B-F74F718F1FF0}" dt="2022-11-03T16:57:09.046" v="1244" actId="5793"/>
        <pc:sldMkLst>
          <pc:docMk/>
          <pc:sldMk cId="2565874418" sldId="325"/>
        </pc:sldMkLst>
        <pc:spChg chg="mod">
          <ac:chgData name="McCormick, Mac (Health)" userId="4b1a96e4-aec9-44df-b448-78b9dccdf45b" providerId="ADAL" clId="{A3AA4CC5-9982-4F8B-886B-F74F718F1FF0}" dt="2022-11-03T16:53:47.214" v="1163" actId="20577"/>
          <ac:spMkLst>
            <pc:docMk/>
            <pc:sldMk cId="2565874418" sldId="325"/>
            <ac:spMk id="2" creationId="{905AE177-1D9F-4C9D-BB92-233694D6C50C}"/>
          </ac:spMkLst>
        </pc:spChg>
        <pc:spChg chg="mod">
          <ac:chgData name="McCormick, Mac (Health)" userId="4b1a96e4-aec9-44df-b448-78b9dccdf45b" providerId="ADAL" clId="{A3AA4CC5-9982-4F8B-886B-F74F718F1FF0}" dt="2022-11-03T16:57:09.046" v="1244" actId="5793"/>
          <ac:spMkLst>
            <pc:docMk/>
            <pc:sldMk cId="2565874418" sldId="325"/>
            <ac:spMk id="3" creationId="{72749E70-AB41-47E9-8C3F-7322B429D4BD}"/>
          </ac:spMkLst>
        </pc:spChg>
        <pc:picChg chg="add mod">
          <ac:chgData name="McCormick, Mac (Health)" userId="4b1a96e4-aec9-44df-b448-78b9dccdf45b" providerId="ADAL" clId="{A3AA4CC5-9982-4F8B-886B-F74F718F1FF0}" dt="2022-11-03T16:12:27.011" v="146"/>
          <ac:picMkLst>
            <pc:docMk/>
            <pc:sldMk cId="2565874418" sldId="325"/>
            <ac:picMk id="4" creationId="{DE6D26D6-EF9B-42B0-85B9-DACD4817B5AA}"/>
          </ac:picMkLst>
        </pc:picChg>
      </pc:sldChg>
      <pc:sldChg chg="addSp modSp mod">
        <pc:chgData name="McCormick, Mac (Health)" userId="4b1a96e4-aec9-44df-b448-78b9dccdf45b" providerId="ADAL" clId="{A3AA4CC5-9982-4F8B-886B-F74F718F1FF0}" dt="2022-11-03T16:42:56.765" v="904" actId="12"/>
        <pc:sldMkLst>
          <pc:docMk/>
          <pc:sldMk cId="3952154672" sldId="326"/>
        </pc:sldMkLst>
        <pc:spChg chg="mod">
          <ac:chgData name="McCormick, Mac (Health)" userId="4b1a96e4-aec9-44df-b448-78b9dccdf45b" providerId="ADAL" clId="{A3AA4CC5-9982-4F8B-886B-F74F718F1FF0}" dt="2022-11-03T16:42:49.083" v="903" actId="2711"/>
          <ac:spMkLst>
            <pc:docMk/>
            <pc:sldMk cId="3952154672" sldId="326"/>
            <ac:spMk id="2" creationId="{D5D095B5-6EBF-41F1-9E06-EC470E2F48F0}"/>
          </ac:spMkLst>
        </pc:spChg>
        <pc:spChg chg="mod">
          <ac:chgData name="McCormick, Mac (Health)" userId="4b1a96e4-aec9-44df-b448-78b9dccdf45b" providerId="ADAL" clId="{A3AA4CC5-9982-4F8B-886B-F74F718F1FF0}" dt="2022-11-03T16:42:56.765" v="904" actId="12"/>
          <ac:spMkLst>
            <pc:docMk/>
            <pc:sldMk cId="3952154672" sldId="326"/>
            <ac:spMk id="3" creationId="{112C95C7-933D-41A3-8911-607B167E5482}"/>
          </ac:spMkLst>
        </pc:spChg>
        <pc:picChg chg="add mod">
          <ac:chgData name="McCormick, Mac (Health)" userId="4b1a96e4-aec9-44df-b448-78b9dccdf45b" providerId="ADAL" clId="{A3AA4CC5-9982-4F8B-886B-F74F718F1FF0}" dt="2022-11-03T16:12:19.297" v="141"/>
          <ac:picMkLst>
            <pc:docMk/>
            <pc:sldMk cId="3952154672" sldId="326"/>
            <ac:picMk id="4" creationId="{16874C00-4674-43A1-84B6-71929A03664D}"/>
          </ac:picMkLst>
        </pc:picChg>
      </pc:sldChg>
      <pc:sldChg chg="addSp delSp modSp mod delDesignElem">
        <pc:chgData name="McCormick, Mac (Health)" userId="4b1a96e4-aec9-44df-b448-78b9dccdf45b" providerId="ADAL" clId="{A3AA4CC5-9982-4F8B-886B-F74F718F1FF0}" dt="2022-11-03T16:26:33.445" v="443" actId="1076"/>
        <pc:sldMkLst>
          <pc:docMk/>
          <pc:sldMk cId="219555850" sldId="328"/>
        </pc:sldMkLst>
        <pc:spChg chg="mod">
          <ac:chgData name="McCormick, Mac (Health)" userId="4b1a96e4-aec9-44df-b448-78b9dccdf45b" providerId="ADAL" clId="{A3AA4CC5-9982-4F8B-886B-F74F718F1FF0}" dt="2022-11-03T16:26:33.445" v="443" actId="1076"/>
          <ac:spMkLst>
            <pc:docMk/>
            <pc:sldMk cId="219555850" sldId="328"/>
            <ac:spMk id="2" creationId="{9E896A76-68A2-49E0-BE26-2B5ECBFD20E5}"/>
          </ac:spMkLst>
        </pc:spChg>
        <pc:spChg chg="add del mod">
          <ac:chgData name="McCormick, Mac (Health)" userId="4b1a96e4-aec9-44df-b448-78b9dccdf45b" providerId="ADAL" clId="{A3AA4CC5-9982-4F8B-886B-F74F718F1FF0}" dt="2022-11-03T16:23:02.596" v="352" actId="478"/>
          <ac:spMkLst>
            <pc:docMk/>
            <pc:sldMk cId="219555850" sldId="328"/>
            <ac:spMk id="5" creationId="{7E776BE5-BF28-43FB-919F-F7EF500E2778}"/>
          </ac:spMkLst>
        </pc:spChg>
        <pc:spChg chg="del">
          <ac:chgData name="McCormick, Mac (Health)" userId="4b1a96e4-aec9-44df-b448-78b9dccdf45b" providerId="ADAL" clId="{A3AA4CC5-9982-4F8B-886B-F74F718F1FF0}" dt="2022-11-03T16:01:58.401" v="3"/>
          <ac:spMkLst>
            <pc:docMk/>
            <pc:sldMk cId="219555850" sldId="328"/>
            <ac:spMk id="9" creationId="{88F0A37D-2337-4AAF-98B0-7E4E9B98719A}"/>
          </ac:spMkLst>
        </pc:spChg>
        <pc:spChg chg="add">
          <ac:chgData name="McCormick, Mac (Health)" userId="4b1a96e4-aec9-44df-b448-78b9dccdf45b" providerId="ADAL" clId="{A3AA4CC5-9982-4F8B-886B-F74F718F1FF0}" dt="2022-11-03T16:22:33.281" v="348" actId="26606"/>
          <ac:spMkLst>
            <pc:docMk/>
            <pc:sldMk cId="219555850" sldId="328"/>
            <ac:spMk id="12" creationId="{4E4490D0-3672-446A-AC12-B4830333BDDD}"/>
          </ac:spMkLst>
        </pc:spChg>
        <pc:spChg chg="del">
          <ac:chgData name="McCormick, Mac (Health)" userId="4b1a96e4-aec9-44df-b448-78b9dccdf45b" providerId="ADAL" clId="{A3AA4CC5-9982-4F8B-886B-F74F718F1FF0}" dt="2022-11-03T16:01:58.401" v="3"/>
          <ac:spMkLst>
            <pc:docMk/>
            <pc:sldMk cId="219555850" sldId="328"/>
            <ac:spMk id="13" creationId="{F7234D70-FB65-4E99-985E-64D219674D45}"/>
          </ac:spMkLst>
        </pc:spChg>
        <pc:spChg chg="add">
          <ac:chgData name="McCormick, Mac (Health)" userId="4b1a96e4-aec9-44df-b448-78b9dccdf45b" providerId="ADAL" clId="{A3AA4CC5-9982-4F8B-886B-F74F718F1FF0}" dt="2022-11-03T16:22:33.281" v="348" actId="26606"/>
          <ac:spMkLst>
            <pc:docMk/>
            <pc:sldMk cId="219555850" sldId="328"/>
            <ac:spMk id="14" creationId="{39CB82C2-DF65-4EC1-8280-F201D50F570B}"/>
          </ac:spMkLst>
        </pc:spChg>
        <pc:spChg chg="add">
          <ac:chgData name="McCormick, Mac (Health)" userId="4b1a96e4-aec9-44df-b448-78b9dccdf45b" providerId="ADAL" clId="{A3AA4CC5-9982-4F8B-886B-F74F718F1FF0}" dt="2022-11-03T16:22:33.281" v="348" actId="26606"/>
          <ac:spMkLst>
            <pc:docMk/>
            <pc:sldMk cId="219555850" sldId="328"/>
            <ac:spMk id="18" creationId="{5A1B47C8-47A0-4A88-8830-6DEA3B5DE392}"/>
          </ac:spMkLst>
        </pc:spChg>
        <pc:spChg chg="add">
          <ac:chgData name="McCormick, Mac (Health)" userId="4b1a96e4-aec9-44df-b448-78b9dccdf45b" providerId="ADAL" clId="{A3AA4CC5-9982-4F8B-886B-F74F718F1FF0}" dt="2022-11-03T16:22:33.281" v="348" actId="26606"/>
          <ac:spMkLst>
            <pc:docMk/>
            <pc:sldMk cId="219555850" sldId="328"/>
            <ac:spMk id="20" creationId="{984BBFDD-E720-4805-A9C8-129FBBF6DD70}"/>
          </ac:spMkLst>
        </pc:spChg>
        <pc:spChg chg="add">
          <ac:chgData name="McCormick, Mac (Health)" userId="4b1a96e4-aec9-44df-b448-78b9dccdf45b" providerId="ADAL" clId="{A3AA4CC5-9982-4F8B-886B-F74F718F1FF0}" dt="2022-11-03T16:22:33.281" v="348" actId="26606"/>
          <ac:spMkLst>
            <pc:docMk/>
            <pc:sldMk cId="219555850" sldId="328"/>
            <ac:spMk id="22" creationId="{5AC4BE46-4A77-42FE-9D15-065CDB2F847C}"/>
          </ac:spMkLst>
        </pc:spChg>
        <pc:graphicFrameChg chg="add del mod ord modGraphic">
          <ac:chgData name="McCormick, Mac (Health)" userId="4b1a96e4-aec9-44df-b448-78b9dccdf45b" providerId="ADAL" clId="{A3AA4CC5-9982-4F8B-886B-F74F718F1FF0}" dt="2022-11-03T16:26:10.816" v="437" actId="1076"/>
          <ac:graphicFrameMkLst>
            <pc:docMk/>
            <pc:sldMk cId="219555850" sldId="328"/>
            <ac:graphicFrameMk id="4" creationId="{9BDC08C8-83A1-48B7-B89A-67829A28DEE2}"/>
          </ac:graphicFrameMkLst>
        </pc:graphicFrameChg>
        <pc:picChg chg="add mod">
          <ac:chgData name="McCormick, Mac (Health)" userId="4b1a96e4-aec9-44df-b448-78b9dccdf45b" providerId="ADAL" clId="{A3AA4CC5-9982-4F8B-886B-F74F718F1FF0}" dt="2022-11-03T16:11:48.710" v="128"/>
          <ac:picMkLst>
            <pc:docMk/>
            <pc:sldMk cId="219555850" sldId="328"/>
            <ac:picMk id="7" creationId="{F7A00BCE-5D06-4D12-B45E-ACF7B5F443CF}"/>
          </ac:picMkLst>
        </pc:picChg>
        <pc:cxnChg chg="del">
          <ac:chgData name="McCormick, Mac (Health)" userId="4b1a96e4-aec9-44df-b448-78b9dccdf45b" providerId="ADAL" clId="{A3AA4CC5-9982-4F8B-886B-F74F718F1FF0}" dt="2022-11-03T16:01:58.401" v="3"/>
          <ac:cxnSpMkLst>
            <pc:docMk/>
            <pc:sldMk cId="219555850" sldId="328"/>
            <ac:cxnSpMk id="11" creationId="{F15CCCF0-E573-463A-9760-1FDC0B2CFBD7}"/>
          </ac:cxnSpMkLst>
        </pc:cxnChg>
        <pc:cxnChg chg="add">
          <ac:chgData name="McCormick, Mac (Health)" userId="4b1a96e4-aec9-44df-b448-78b9dccdf45b" providerId="ADAL" clId="{A3AA4CC5-9982-4F8B-886B-F74F718F1FF0}" dt="2022-11-03T16:22:33.281" v="348" actId="26606"/>
          <ac:cxnSpMkLst>
            <pc:docMk/>
            <pc:sldMk cId="219555850" sldId="328"/>
            <ac:cxnSpMk id="16" creationId="{7E1D4427-852B-4B37-8E76-0E9F1810BA2A}"/>
          </ac:cxnSpMkLst>
        </pc:cxnChg>
      </pc:sldChg>
      <pc:sldChg chg="addSp modSp mod">
        <pc:chgData name="McCormick, Mac (Health)" userId="4b1a96e4-aec9-44df-b448-78b9dccdf45b" providerId="ADAL" clId="{A3AA4CC5-9982-4F8B-886B-F74F718F1FF0}" dt="2022-11-03T16:28:04.311" v="461" actId="20577"/>
        <pc:sldMkLst>
          <pc:docMk/>
          <pc:sldMk cId="3185659196" sldId="329"/>
        </pc:sldMkLst>
        <pc:spChg chg="mod">
          <ac:chgData name="McCormick, Mac (Health)" userId="4b1a96e4-aec9-44df-b448-78b9dccdf45b" providerId="ADAL" clId="{A3AA4CC5-9982-4F8B-886B-F74F718F1FF0}" dt="2022-11-03T16:26:39.491" v="444" actId="1076"/>
          <ac:spMkLst>
            <pc:docMk/>
            <pc:sldMk cId="3185659196" sldId="329"/>
            <ac:spMk id="2" creationId="{8014906B-0DCC-4D15-9A36-3613916491AB}"/>
          </ac:spMkLst>
        </pc:spChg>
        <pc:spChg chg="mod">
          <ac:chgData name="McCormick, Mac (Health)" userId="4b1a96e4-aec9-44df-b448-78b9dccdf45b" providerId="ADAL" clId="{A3AA4CC5-9982-4F8B-886B-F74F718F1FF0}" dt="2022-11-03T16:28:04.311" v="461" actId="20577"/>
          <ac:spMkLst>
            <pc:docMk/>
            <pc:sldMk cId="3185659196" sldId="329"/>
            <ac:spMk id="5" creationId="{E43D7700-166C-44D1-B1F9-ED0B6F835300}"/>
          </ac:spMkLst>
        </pc:spChg>
        <pc:picChg chg="add mod">
          <ac:chgData name="McCormick, Mac (Health)" userId="4b1a96e4-aec9-44df-b448-78b9dccdf45b" providerId="ADAL" clId="{A3AA4CC5-9982-4F8B-886B-F74F718F1FF0}" dt="2022-11-03T16:11:51.040" v="129"/>
          <ac:picMkLst>
            <pc:docMk/>
            <pc:sldMk cId="3185659196" sldId="329"/>
            <ac:picMk id="4" creationId="{5EA69CBA-E8E4-4A6C-9DC2-AA535993479F}"/>
          </ac:picMkLst>
        </pc:picChg>
      </pc:sldChg>
      <pc:sldChg chg="addSp modSp mod">
        <pc:chgData name="McCormick, Mac (Health)" userId="4b1a96e4-aec9-44df-b448-78b9dccdf45b" providerId="ADAL" clId="{A3AA4CC5-9982-4F8B-886B-F74F718F1FF0}" dt="2022-11-03T16:35:35.514" v="793" actId="313"/>
        <pc:sldMkLst>
          <pc:docMk/>
          <pc:sldMk cId="2425375407" sldId="330"/>
        </pc:sldMkLst>
        <pc:spChg chg="mod">
          <ac:chgData name="McCormick, Mac (Health)" userId="4b1a96e4-aec9-44df-b448-78b9dccdf45b" providerId="ADAL" clId="{A3AA4CC5-9982-4F8B-886B-F74F718F1FF0}" dt="2022-11-03T16:35:35.514" v="793" actId="313"/>
          <ac:spMkLst>
            <pc:docMk/>
            <pc:sldMk cId="2425375407" sldId="330"/>
            <ac:spMk id="2" creationId="{172649CA-0C47-4A8F-B94B-0AFCABD73A45}"/>
          </ac:spMkLst>
        </pc:spChg>
        <pc:spChg chg="mod">
          <ac:chgData name="McCormick, Mac (Health)" userId="4b1a96e4-aec9-44df-b448-78b9dccdf45b" providerId="ADAL" clId="{A3AA4CC5-9982-4F8B-886B-F74F718F1FF0}" dt="2022-11-03T16:35:17.428" v="765" actId="20577"/>
          <ac:spMkLst>
            <pc:docMk/>
            <pc:sldMk cId="2425375407" sldId="330"/>
            <ac:spMk id="3" creationId="{672A43B3-951A-4E22-9391-CF86798DE9A7}"/>
          </ac:spMkLst>
        </pc:spChg>
        <pc:spChg chg="mod">
          <ac:chgData name="McCormick, Mac (Health)" userId="4b1a96e4-aec9-44df-b448-78b9dccdf45b" providerId="ADAL" clId="{A3AA4CC5-9982-4F8B-886B-F74F718F1FF0}" dt="2022-11-03T16:34:58.191" v="749" actId="20577"/>
          <ac:spMkLst>
            <pc:docMk/>
            <pc:sldMk cId="2425375407" sldId="330"/>
            <ac:spMk id="6" creationId="{E203C52A-20F6-48CD-BF93-BB5BF60C45E1}"/>
          </ac:spMkLst>
        </pc:spChg>
        <pc:picChg chg="add mod">
          <ac:chgData name="McCormick, Mac (Health)" userId="4b1a96e4-aec9-44df-b448-78b9dccdf45b" providerId="ADAL" clId="{A3AA4CC5-9982-4F8B-886B-F74F718F1FF0}" dt="2022-11-03T16:12:00.610" v="133"/>
          <ac:picMkLst>
            <pc:docMk/>
            <pc:sldMk cId="2425375407" sldId="330"/>
            <ac:picMk id="5" creationId="{FF938F93-0C8E-43F7-BB57-4A0BAACC040E}"/>
          </ac:picMkLst>
        </pc:picChg>
      </pc:sldChg>
      <pc:sldChg chg="addSp modSp mod">
        <pc:chgData name="McCormick, Mac (Health)" userId="4b1a96e4-aec9-44df-b448-78b9dccdf45b" providerId="ADAL" clId="{A3AA4CC5-9982-4F8B-886B-F74F718F1FF0}" dt="2022-11-03T16:49:08.528" v="1039" actId="255"/>
        <pc:sldMkLst>
          <pc:docMk/>
          <pc:sldMk cId="1886601961" sldId="331"/>
        </pc:sldMkLst>
        <pc:spChg chg="mod">
          <ac:chgData name="McCormick, Mac (Health)" userId="4b1a96e4-aec9-44df-b448-78b9dccdf45b" providerId="ADAL" clId="{A3AA4CC5-9982-4F8B-886B-F74F718F1FF0}" dt="2022-11-03T16:49:08.528" v="1039" actId="255"/>
          <ac:spMkLst>
            <pc:docMk/>
            <pc:sldMk cId="1886601961" sldId="331"/>
            <ac:spMk id="2" creationId="{F781979C-0E58-484F-AA2A-79269E0B1A1A}"/>
          </ac:spMkLst>
        </pc:spChg>
        <pc:spChg chg="mod">
          <ac:chgData name="McCormick, Mac (Health)" userId="4b1a96e4-aec9-44df-b448-78b9dccdf45b" providerId="ADAL" clId="{A3AA4CC5-9982-4F8B-886B-F74F718F1FF0}" dt="2022-11-03T16:48:34.740" v="1017" actId="27636"/>
          <ac:spMkLst>
            <pc:docMk/>
            <pc:sldMk cId="1886601961" sldId="331"/>
            <ac:spMk id="3" creationId="{7C36A27D-01D4-422D-BBB9-296A8926C273}"/>
          </ac:spMkLst>
        </pc:spChg>
        <pc:picChg chg="add mod">
          <ac:chgData name="McCormick, Mac (Health)" userId="4b1a96e4-aec9-44df-b448-78b9dccdf45b" providerId="ADAL" clId="{A3AA4CC5-9982-4F8B-886B-F74F718F1FF0}" dt="2022-11-03T16:12:21.574" v="143"/>
          <ac:picMkLst>
            <pc:docMk/>
            <pc:sldMk cId="1886601961" sldId="331"/>
            <ac:picMk id="4" creationId="{A3015899-5F62-4DF1-B40B-8239A4E11C38}"/>
          </ac:picMkLst>
        </pc:picChg>
      </pc:sldChg>
      <pc:sldChg chg="addSp modSp mod">
        <pc:chgData name="McCormick, Mac (Health)" userId="4b1a96e4-aec9-44df-b448-78b9dccdf45b" providerId="ADAL" clId="{A3AA4CC5-9982-4F8B-886B-F74F718F1FF0}" dt="2022-11-03T16:52:34.298" v="1109" actId="14100"/>
        <pc:sldMkLst>
          <pc:docMk/>
          <pc:sldMk cId="3518426875" sldId="332"/>
        </pc:sldMkLst>
        <pc:spChg chg="mod">
          <ac:chgData name="McCormick, Mac (Health)" userId="4b1a96e4-aec9-44df-b448-78b9dccdf45b" providerId="ADAL" clId="{A3AA4CC5-9982-4F8B-886B-F74F718F1FF0}" dt="2022-11-03T16:49:23.642" v="1048" actId="27636"/>
          <ac:spMkLst>
            <pc:docMk/>
            <pc:sldMk cId="3518426875" sldId="332"/>
            <ac:spMk id="2" creationId="{08347AFB-12BA-416A-B0C6-3825D6A6DEBB}"/>
          </ac:spMkLst>
        </pc:spChg>
        <pc:spChg chg="mod">
          <ac:chgData name="McCormick, Mac (Health)" userId="4b1a96e4-aec9-44df-b448-78b9dccdf45b" providerId="ADAL" clId="{A3AA4CC5-9982-4F8B-886B-F74F718F1FF0}" dt="2022-11-03T16:52:34.298" v="1109" actId="14100"/>
          <ac:spMkLst>
            <pc:docMk/>
            <pc:sldMk cId="3518426875" sldId="332"/>
            <ac:spMk id="3" creationId="{D2AC0FD7-3990-41E1-AC02-05E0199CB47F}"/>
          </ac:spMkLst>
        </pc:spChg>
        <pc:picChg chg="add mod">
          <ac:chgData name="McCormick, Mac (Health)" userId="4b1a96e4-aec9-44df-b448-78b9dccdf45b" providerId="ADAL" clId="{A3AA4CC5-9982-4F8B-886B-F74F718F1FF0}" dt="2022-11-03T16:12:23.150" v="144"/>
          <ac:picMkLst>
            <pc:docMk/>
            <pc:sldMk cId="3518426875" sldId="332"/>
            <ac:picMk id="4" creationId="{EC1E19EB-AF51-4841-830F-D45D0AD83EF5}"/>
          </ac:picMkLst>
        </pc:picChg>
      </pc:sldChg>
      <pc:sldChg chg="addSp delSp modSp mod">
        <pc:chgData name="McCormick, Mac (Health)" userId="4b1a96e4-aec9-44df-b448-78b9dccdf45b" providerId="ADAL" clId="{A3AA4CC5-9982-4F8B-886B-F74F718F1FF0}" dt="2022-11-03T16:46:59.901" v="976" actId="1076"/>
        <pc:sldMkLst>
          <pc:docMk/>
          <pc:sldMk cId="1743650055" sldId="333"/>
        </pc:sldMkLst>
        <pc:spChg chg="del">
          <ac:chgData name="McCormick, Mac (Health)" userId="4b1a96e4-aec9-44df-b448-78b9dccdf45b" providerId="ADAL" clId="{A3AA4CC5-9982-4F8B-886B-F74F718F1FF0}" dt="2022-11-03T16:43:16.502" v="905" actId="478"/>
          <ac:spMkLst>
            <pc:docMk/>
            <pc:sldMk cId="1743650055" sldId="333"/>
            <ac:spMk id="6" creationId="{C1FA681E-EFE3-4F4C-B19F-F192D0F022A8}"/>
          </ac:spMkLst>
        </pc:spChg>
        <pc:spChg chg="add mod">
          <ac:chgData name="McCormick, Mac (Health)" userId="4b1a96e4-aec9-44df-b448-78b9dccdf45b" providerId="ADAL" clId="{A3AA4CC5-9982-4F8B-886B-F74F718F1FF0}" dt="2022-11-03T16:45:32.098" v="946" actId="1076"/>
          <ac:spMkLst>
            <pc:docMk/>
            <pc:sldMk cId="1743650055" sldId="333"/>
            <ac:spMk id="8" creationId="{21A0C5E1-CFC3-49DD-81CF-ACAA7BC28C68}"/>
          </ac:spMkLst>
        </pc:spChg>
        <pc:spChg chg="add mod">
          <ac:chgData name="McCormick, Mac (Health)" userId="4b1a96e4-aec9-44df-b448-78b9dccdf45b" providerId="ADAL" clId="{A3AA4CC5-9982-4F8B-886B-F74F718F1FF0}" dt="2022-11-03T16:46:51.805" v="975" actId="692"/>
          <ac:spMkLst>
            <pc:docMk/>
            <pc:sldMk cId="1743650055" sldId="333"/>
            <ac:spMk id="11" creationId="{FDF84D2C-D676-496D-A4F8-FA38F112A93A}"/>
          </ac:spMkLst>
        </pc:spChg>
        <pc:picChg chg="mod">
          <ac:chgData name="McCormick, Mac (Health)" userId="4b1a96e4-aec9-44df-b448-78b9dccdf45b" providerId="ADAL" clId="{A3AA4CC5-9982-4F8B-886B-F74F718F1FF0}" dt="2022-11-03T16:46:59.901" v="976" actId="1076"/>
          <ac:picMkLst>
            <pc:docMk/>
            <pc:sldMk cId="1743650055" sldId="333"/>
            <ac:picMk id="3" creationId="{C3DD46C6-B8E4-4946-ABBA-175DC8E80226}"/>
          </ac:picMkLst>
        </pc:picChg>
        <pc:picChg chg="add mod">
          <ac:chgData name="McCormick, Mac (Health)" userId="4b1a96e4-aec9-44df-b448-78b9dccdf45b" providerId="ADAL" clId="{A3AA4CC5-9982-4F8B-886B-F74F718F1FF0}" dt="2022-11-03T16:45:38.845" v="947" actId="1076"/>
          <ac:picMkLst>
            <pc:docMk/>
            <pc:sldMk cId="1743650055" sldId="333"/>
            <ac:picMk id="4" creationId="{FF012A97-11DA-4F22-A395-23389662745D}"/>
          </ac:picMkLst>
        </pc:picChg>
        <pc:picChg chg="add mod">
          <ac:chgData name="McCormick, Mac (Health)" userId="4b1a96e4-aec9-44df-b448-78b9dccdf45b" providerId="ADAL" clId="{A3AA4CC5-9982-4F8B-886B-F74F718F1FF0}" dt="2022-11-03T16:12:20.379" v="142"/>
          <ac:picMkLst>
            <pc:docMk/>
            <pc:sldMk cId="1743650055" sldId="333"/>
            <ac:picMk id="5" creationId="{717601D1-982A-4F48-9750-B1C56E14DC5C}"/>
          </ac:picMkLst>
        </pc:picChg>
        <pc:picChg chg="add mod">
          <ac:chgData name="McCormick, Mac (Health)" userId="4b1a96e4-aec9-44df-b448-78b9dccdf45b" providerId="ADAL" clId="{A3AA4CC5-9982-4F8B-886B-F74F718F1FF0}" dt="2022-11-03T16:46:05.749" v="953" actId="207"/>
          <ac:picMkLst>
            <pc:docMk/>
            <pc:sldMk cId="1743650055" sldId="333"/>
            <ac:picMk id="10" creationId="{9B3D1527-0BF9-4927-AD8B-2FF6265C007C}"/>
          </ac:picMkLst>
        </pc:picChg>
      </pc:sldChg>
      <pc:sldChg chg="addSp modSp mod setBg">
        <pc:chgData name="McCormick, Mac (Health)" userId="4b1a96e4-aec9-44df-b448-78b9dccdf45b" providerId="ADAL" clId="{A3AA4CC5-9982-4F8B-886B-F74F718F1FF0}" dt="2022-11-03T17:00:16.193" v="1322" actId="26606"/>
        <pc:sldMkLst>
          <pc:docMk/>
          <pc:sldMk cId="2484483850" sldId="334"/>
        </pc:sldMkLst>
        <pc:spChg chg="mod">
          <ac:chgData name="McCormick, Mac (Health)" userId="4b1a96e4-aec9-44df-b448-78b9dccdf45b" providerId="ADAL" clId="{A3AA4CC5-9982-4F8B-886B-F74F718F1FF0}" dt="2022-11-03T17:00:16.193" v="1322" actId="26606"/>
          <ac:spMkLst>
            <pc:docMk/>
            <pc:sldMk cId="2484483850" sldId="334"/>
            <ac:spMk id="5" creationId="{3337099C-F076-440E-AA9F-8A4760780CCF}"/>
          </ac:spMkLst>
        </pc:spChg>
        <pc:spChg chg="add">
          <ac:chgData name="McCormick, Mac (Health)" userId="4b1a96e4-aec9-44df-b448-78b9dccdf45b" providerId="ADAL" clId="{A3AA4CC5-9982-4F8B-886B-F74F718F1FF0}" dt="2022-11-03T17:00:16.193" v="1322" actId="26606"/>
          <ac:spMkLst>
            <pc:docMk/>
            <pc:sldMk cId="2484483850" sldId="334"/>
            <ac:spMk id="10" creationId="{4E4490D0-3672-446A-AC12-B4830333BDDD}"/>
          </ac:spMkLst>
        </pc:spChg>
        <pc:spChg chg="add">
          <ac:chgData name="McCormick, Mac (Health)" userId="4b1a96e4-aec9-44df-b448-78b9dccdf45b" providerId="ADAL" clId="{A3AA4CC5-9982-4F8B-886B-F74F718F1FF0}" dt="2022-11-03T17:00:16.193" v="1322" actId="26606"/>
          <ac:spMkLst>
            <pc:docMk/>
            <pc:sldMk cId="2484483850" sldId="334"/>
            <ac:spMk id="12" creationId="{39CB82C2-DF65-4EC1-8280-F201D50F570B}"/>
          </ac:spMkLst>
        </pc:spChg>
        <pc:spChg chg="add">
          <ac:chgData name="McCormick, Mac (Health)" userId="4b1a96e4-aec9-44df-b448-78b9dccdf45b" providerId="ADAL" clId="{A3AA4CC5-9982-4F8B-886B-F74F718F1FF0}" dt="2022-11-03T17:00:16.193" v="1322" actId="26606"/>
          <ac:spMkLst>
            <pc:docMk/>
            <pc:sldMk cId="2484483850" sldId="334"/>
            <ac:spMk id="16" creationId="{5AE6C737-FF55-4064-94B7-0B21D2EB6045}"/>
          </ac:spMkLst>
        </pc:spChg>
        <pc:spChg chg="add">
          <ac:chgData name="McCormick, Mac (Health)" userId="4b1a96e4-aec9-44df-b448-78b9dccdf45b" providerId="ADAL" clId="{A3AA4CC5-9982-4F8B-886B-F74F718F1FF0}" dt="2022-11-03T17:00:16.193" v="1322" actId="26606"/>
          <ac:spMkLst>
            <pc:docMk/>
            <pc:sldMk cId="2484483850" sldId="334"/>
            <ac:spMk id="20" creationId="{D8218D9F-38B6-4AE0-9051-5434D19A5277}"/>
          </ac:spMkLst>
        </pc:spChg>
        <pc:spChg chg="add">
          <ac:chgData name="McCormick, Mac (Health)" userId="4b1a96e4-aec9-44df-b448-78b9dccdf45b" providerId="ADAL" clId="{A3AA4CC5-9982-4F8B-886B-F74F718F1FF0}" dt="2022-11-03T17:00:16.193" v="1322" actId="26606"/>
          <ac:spMkLst>
            <pc:docMk/>
            <pc:sldMk cId="2484483850" sldId="334"/>
            <ac:spMk id="22" creationId="{2D3DCA99-84AF-487A-BF72-91C5FA6B0B70}"/>
          </ac:spMkLst>
        </pc:spChg>
        <pc:picChg chg="mod ord">
          <ac:chgData name="McCormick, Mac (Health)" userId="4b1a96e4-aec9-44df-b448-78b9dccdf45b" providerId="ADAL" clId="{A3AA4CC5-9982-4F8B-886B-F74F718F1FF0}" dt="2022-11-03T17:00:16.193" v="1322" actId="26606"/>
          <ac:picMkLst>
            <pc:docMk/>
            <pc:sldMk cId="2484483850" sldId="334"/>
            <ac:picMk id="3" creationId="{E08B5FEC-7EC1-428B-BDB5-2725D22457FC}"/>
          </ac:picMkLst>
        </pc:picChg>
        <pc:picChg chg="add mod">
          <ac:chgData name="McCormick, Mac (Health)" userId="4b1a96e4-aec9-44df-b448-78b9dccdf45b" providerId="ADAL" clId="{A3AA4CC5-9982-4F8B-886B-F74F718F1FF0}" dt="2022-11-03T16:12:30.472" v="148"/>
          <ac:picMkLst>
            <pc:docMk/>
            <pc:sldMk cId="2484483850" sldId="334"/>
            <ac:picMk id="4" creationId="{9DF76E36-6BD0-4D2B-B19D-C7E98346E4CA}"/>
          </ac:picMkLst>
        </pc:picChg>
        <pc:cxnChg chg="add">
          <ac:chgData name="McCormick, Mac (Health)" userId="4b1a96e4-aec9-44df-b448-78b9dccdf45b" providerId="ADAL" clId="{A3AA4CC5-9982-4F8B-886B-F74F718F1FF0}" dt="2022-11-03T17:00:16.193" v="1322" actId="26606"/>
          <ac:cxnSpMkLst>
            <pc:docMk/>
            <pc:sldMk cId="2484483850" sldId="334"/>
            <ac:cxnSpMk id="14" creationId="{7E1D4427-852B-4B37-8E76-0E9F1810BA2A}"/>
          </ac:cxnSpMkLst>
        </pc:cxnChg>
        <pc:cxnChg chg="add">
          <ac:chgData name="McCormick, Mac (Health)" userId="4b1a96e4-aec9-44df-b448-78b9dccdf45b" providerId="ADAL" clId="{A3AA4CC5-9982-4F8B-886B-F74F718F1FF0}" dt="2022-11-03T17:00:16.193" v="1322" actId="26606"/>
          <ac:cxnSpMkLst>
            <pc:docMk/>
            <pc:sldMk cId="2484483850" sldId="334"/>
            <ac:cxnSpMk id="18" creationId="{6B5B1DD8-6224-4137-8621-32982B00F9FC}"/>
          </ac:cxnSpMkLst>
        </pc:cxnChg>
      </pc:sldChg>
      <pc:sldChg chg="addSp delSp modSp">
        <pc:chgData name="McCormick, Mac (Health)" userId="4b1a96e4-aec9-44df-b448-78b9dccdf45b" providerId="ADAL" clId="{A3AA4CC5-9982-4F8B-886B-F74F718F1FF0}" dt="2022-11-03T16:36:47.698" v="824" actId="478"/>
        <pc:sldMkLst>
          <pc:docMk/>
          <pc:sldMk cId="432502954" sldId="335"/>
        </pc:sldMkLst>
        <pc:picChg chg="add del mod">
          <ac:chgData name="McCormick, Mac (Health)" userId="4b1a96e4-aec9-44df-b448-78b9dccdf45b" providerId="ADAL" clId="{A3AA4CC5-9982-4F8B-886B-F74F718F1FF0}" dt="2022-11-03T16:36:47.698" v="824" actId="478"/>
          <ac:picMkLst>
            <pc:docMk/>
            <pc:sldMk cId="432502954" sldId="335"/>
            <ac:picMk id="3" creationId="{191CF664-0C64-46E4-9360-4D15BBBCB194}"/>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4961218-4D17-4D9B-BE7B-A2CF0A26FBC9}" type="doc">
      <dgm:prSet loTypeId="urn:microsoft.com/office/officeart/2005/8/layout/hierarchy1" loCatId="hierarchy" qsTypeId="urn:microsoft.com/office/officeart/2005/8/quickstyle/simple1" qsCatId="simple" csTypeId="urn:microsoft.com/office/officeart/2005/8/colors/colorful2" csCatId="colorful" phldr="1"/>
      <dgm:spPr/>
      <dgm:t>
        <a:bodyPr/>
        <a:lstStyle/>
        <a:p>
          <a:endParaRPr lang="en-US"/>
        </a:p>
      </dgm:t>
    </dgm:pt>
    <dgm:pt modelId="{01D8D143-47D8-4B40-AB3B-B64FD3C6C28E}">
      <dgm:prSet/>
      <dgm:spPr/>
      <dgm:t>
        <a:bodyPr/>
        <a:lstStyle/>
        <a:p>
          <a:r>
            <a:rPr lang="en-US" dirty="0"/>
            <a:t>Justification is not on the worksheet, but it is built by the entire worksheet, to provide budgetary validation to Advisory Council and ASPR. It outlines </a:t>
          </a:r>
          <a:r>
            <a:rPr lang="en-US" b="1" i="1" dirty="0"/>
            <a:t>WHY</a:t>
          </a:r>
          <a:r>
            <a:rPr lang="en-US" dirty="0"/>
            <a:t> something is needed.  </a:t>
          </a:r>
        </a:p>
      </dgm:t>
    </dgm:pt>
    <dgm:pt modelId="{15A55C88-3457-4449-B479-8D047DD0A1A7}" type="parTrans" cxnId="{86B07234-078A-4AE5-960B-ABE4BC400E66}">
      <dgm:prSet/>
      <dgm:spPr/>
      <dgm:t>
        <a:bodyPr/>
        <a:lstStyle/>
        <a:p>
          <a:endParaRPr lang="en-US"/>
        </a:p>
      </dgm:t>
    </dgm:pt>
    <dgm:pt modelId="{D43461A0-4117-49B3-B889-308176941974}" type="sibTrans" cxnId="{86B07234-078A-4AE5-960B-ABE4BC400E66}">
      <dgm:prSet/>
      <dgm:spPr/>
      <dgm:t>
        <a:bodyPr/>
        <a:lstStyle/>
        <a:p>
          <a:endParaRPr lang="en-US"/>
        </a:p>
      </dgm:t>
    </dgm:pt>
    <dgm:pt modelId="{1F7B864A-0C11-424F-8E1D-BE3832DBD7F8}">
      <dgm:prSet/>
      <dgm:spPr/>
      <dgm:t>
        <a:bodyPr/>
        <a:lstStyle/>
        <a:p>
          <a:r>
            <a:rPr lang="en-US" dirty="0"/>
            <a:t>This element is often a critical part of a project's acceptance and approval. This means every response section should be as complete as possible.</a:t>
          </a:r>
        </a:p>
      </dgm:t>
    </dgm:pt>
    <dgm:pt modelId="{AC18FD2E-2CDC-4B90-8730-2EB4DE0313B3}" type="parTrans" cxnId="{1B86DCFE-2A11-43FB-8C53-BD53C574B4FF}">
      <dgm:prSet/>
      <dgm:spPr/>
      <dgm:t>
        <a:bodyPr/>
        <a:lstStyle/>
        <a:p>
          <a:endParaRPr lang="en-US"/>
        </a:p>
      </dgm:t>
    </dgm:pt>
    <dgm:pt modelId="{CFE49CBD-8AB0-4EE6-B16A-D18CEC5CB096}" type="sibTrans" cxnId="{1B86DCFE-2A11-43FB-8C53-BD53C574B4FF}">
      <dgm:prSet/>
      <dgm:spPr/>
      <dgm:t>
        <a:bodyPr/>
        <a:lstStyle/>
        <a:p>
          <a:endParaRPr lang="en-US"/>
        </a:p>
      </dgm:t>
    </dgm:pt>
    <dgm:pt modelId="{1603B1C0-A816-428C-A4FD-1992C22490D6}" type="pres">
      <dgm:prSet presAssocID="{A4961218-4D17-4D9B-BE7B-A2CF0A26FBC9}" presName="hierChild1" presStyleCnt="0">
        <dgm:presLayoutVars>
          <dgm:chPref val="1"/>
          <dgm:dir/>
          <dgm:animOne val="branch"/>
          <dgm:animLvl val="lvl"/>
          <dgm:resizeHandles/>
        </dgm:presLayoutVars>
      </dgm:prSet>
      <dgm:spPr/>
    </dgm:pt>
    <dgm:pt modelId="{7DBBCEE5-784E-47AE-A59B-4B3E062248D5}" type="pres">
      <dgm:prSet presAssocID="{01D8D143-47D8-4B40-AB3B-B64FD3C6C28E}" presName="hierRoot1" presStyleCnt="0"/>
      <dgm:spPr/>
    </dgm:pt>
    <dgm:pt modelId="{D5E37D17-3C32-4D74-9D5D-2B1E257E4A7A}" type="pres">
      <dgm:prSet presAssocID="{01D8D143-47D8-4B40-AB3B-B64FD3C6C28E}" presName="composite" presStyleCnt="0"/>
      <dgm:spPr/>
    </dgm:pt>
    <dgm:pt modelId="{A0FB6625-406C-4352-B8BE-6E20A045E9C8}" type="pres">
      <dgm:prSet presAssocID="{01D8D143-47D8-4B40-AB3B-B64FD3C6C28E}" presName="background" presStyleLbl="node0" presStyleIdx="0" presStyleCnt="2"/>
      <dgm:spPr/>
    </dgm:pt>
    <dgm:pt modelId="{67680555-121C-4D57-B491-F233409417F2}" type="pres">
      <dgm:prSet presAssocID="{01D8D143-47D8-4B40-AB3B-B64FD3C6C28E}" presName="text" presStyleLbl="fgAcc0" presStyleIdx="0" presStyleCnt="2">
        <dgm:presLayoutVars>
          <dgm:chPref val="3"/>
        </dgm:presLayoutVars>
      </dgm:prSet>
      <dgm:spPr/>
    </dgm:pt>
    <dgm:pt modelId="{FA08B094-EA0E-47C4-AECF-6C5CE06AE8AC}" type="pres">
      <dgm:prSet presAssocID="{01D8D143-47D8-4B40-AB3B-B64FD3C6C28E}" presName="hierChild2" presStyleCnt="0"/>
      <dgm:spPr/>
    </dgm:pt>
    <dgm:pt modelId="{987644AF-08D4-492B-B430-E5A22E7DA7B5}" type="pres">
      <dgm:prSet presAssocID="{1F7B864A-0C11-424F-8E1D-BE3832DBD7F8}" presName="hierRoot1" presStyleCnt="0"/>
      <dgm:spPr/>
    </dgm:pt>
    <dgm:pt modelId="{7846616F-44C7-45B2-96B2-61E2CA88AFE4}" type="pres">
      <dgm:prSet presAssocID="{1F7B864A-0C11-424F-8E1D-BE3832DBD7F8}" presName="composite" presStyleCnt="0"/>
      <dgm:spPr/>
    </dgm:pt>
    <dgm:pt modelId="{20D35802-758A-4424-AA52-79EA5FE8FCD2}" type="pres">
      <dgm:prSet presAssocID="{1F7B864A-0C11-424F-8E1D-BE3832DBD7F8}" presName="background" presStyleLbl="node0" presStyleIdx="1" presStyleCnt="2"/>
      <dgm:spPr/>
    </dgm:pt>
    <dgm:pt modelId="{0CF986FC-E7B2-4EFB-AAE0-D022A07380EA}" type="pres">
      <dgm:prSet presAssocID="{1F7B864A-0C11-424F-8E1D-BE3832DBD7F8}" presName="text" presStyleLbl="fgAcc0" presStyleIdx="1" presStyleCnt="2">
        <dgm:presLayoutVars>
          <dgm:chPref val="3"/>
        </dgm:presLayoutVars>
      </dgm:prSet>
      <dgm:spPr/>
    </dgm:pt>
    <dgm:pt modelId="{B4A8151C-AC35-43A1-86BB-850B96C06BB7}" type="pres">
      <dgm:prSet presAssocID="{1F7B864A-0C11-424F-8E1D-BE3832DBD7F8}" presName="hierChild2" presStyleCnt="0"/>
      <dgm:spPr/>
    </dgm:pt>
  </dgm:ptLst>
  <dgm:cxnLst>
    <dgm:cxn modelId="{86B07234-078A-4AE5-960B-ABE4BC400E66}" srcId="{A4961218-4D17-4D9B-BE7B-A2CF0A26FBC9}" destId="{01D8D143-47D8-4B40-AB3B-B64FD3C6C28E}" srcOrd="0" destOrd="0" parTransId="{15A55C88-3457-4449-B479-8D047DD0A1A7}" sibTransId="{D43461A0-4117-49B3-B889-308176941974}"/>
    <dgm:cxn modelId="{DE670E5E-C58A-43CB-AE95-001B4CD6AB7B}" type="presOf" srcId="{01D8D143-47D8-4B40-AB3B-B64FD3C6C28E}" destId="{67680555-121C-4D57-B491-F233409417F2}" srcOrd="0" destOrd="0" presId="urn:microsoft.com/office/officeart/2005/8/layout/hierarchy1"/>
    <dgm:cxn modelId="{214B7C72-C98E-40CA-B95C-78141F5D12FA}" type="presOf" srcId="{1F7B864A-0C11-424F-8E1D-BE3832DBD7F8}" destId="{0CF986FC-E7B2-4EFB-AAE0-D022A07380EA}" srcOrd="0" destOrd="0" presId="urn:microsoft.com/office/officeart/2005/8/layout/hierarchy1"/>
    <dgm:cxn modelId="{16D839EC-4598-4272-B340-997366E6C001}" type="presOf" srcId="{A4961218-4D17-4D9B-BE7B-A2CF0A26FBC9}" destId="{1603B1C0-A816-428C-A4FD-1992C22490D6}" srcOrd="0" destOrd="0" presId="urn:microsoft.com/office/officeart/2005/8/layout/hierarchy1"/>
    <dgm:cxn modelId="{1B86DCFE-2A11-43FB-8C53-BD53C574B4FF}" srcId="{A4961218-4D17-4D9B-BE7B-A2CF0A26FBC9}" destId="{1F7B864A-0C11-424F-8E1D-BE3832DBD7F8}" srcOrd="1" destOrd="0" parTransId="{AC18FD2E-2CDC-4B90-8730-2EB4DE0313B3}" sibTransId="{CFE49CBD-8AB0-4EE6-B16A-D18CEC5CB096}"/>
    <dgm:cxn modelId="{F2520F10-7F6E-4EDA-BECE-D82B7F8B5BB7}" type="presParOf" srcId="{1603B1C0-A816-428C-A4FD-1992C22490D6}" destId="{7DBBCEE5-784E-47AE-A59B-4B3E062248D5}" srcOrd="0" destOrd="0" presId="urn:microsoft.com/office/officeart/2005/8/layout/hierarchy1"/>
    <dgm:cxn modelId="{132275A8-E998-47D8-BA40-038D633497C2}" type="presParOf" srcId="{7DBBCEE5-784E-47AE-A59B-4B3E062248D5}" destId="{D5E37D17-3C32-4D74-9D5D-2B1E257E4A7A}" srcOrd="0" destOrd="0" presId="urn:microsoft.com/office/officeart/2005/8/layout/hierarchy1"/>
    <dgm:cxn modelId="{D9D024F0-4531-4BA3-A4CE-795344C4577E}" type="presParOf" srcId="{D5E37D17-3C32-4D74-9D5D-2B1E257E4A7A}" destId="{A0FB6625-406C-4352-B8BE-6E20A045E9C8}" srcOrd="0" destOrd="0" presId="urn:microsoft.com/office/officeart/2005/8/layout/hierarchy1"/>
    <dgm:cxn modelId="{963791DD-4C73-4E7A-A441-A67956CCD21F}" type="presParOf" srcId="{D5E37D17-3C32-4D74-9D5D-2B1E257E4A7A}" destId="{67680555-121C-4D57-B491-F233409417F2}" srcOrd="1" destOrd="0" presId="urn:microsoft.com/office/officeart/2005/8/layout/hierarchy1"/>
    <dgm:cxn modelId="{DF6A690E-EC01-4900-AFA7-A49A9D3139D6}" type="presParOf" srcId="{7DBBCEE5-784E-47AE-A59B-4B3E062248D5}" destId="{FA08B094-EA0E-47C4-AECF-6C5CE06AE8AC}" srcOrd="1" destOrd="0" presId="urn:microsoft.com/office/officeart/2005/8/layout/hierarchy1"/>
    <dgm:cxn modelId="{F1C99F93-6A9B-463E-A027-B184E2867787}" type="presParOf" srcId="{1603B1C0-A816-428C-A4FD-1992C22490D6}" destId="{987644AF-08D4-492B-B430-E5A22E7DA7B5}" srcOrd="1" destOrd="0" presId="urn:microsoft.com/office/officeart/2005/8/layout/hierarchy1"/>
    <dgm:cxn modelId="{F3C44D20-DE36-410E-9D00-B45C4188F532}" type="presParOf" srcId="{987644AF-08D4-492B-B430-E5A22E7DA7B5}" destId="{7846616F-44C7-45B2-96B2-61E2CA88AFE4}" srcOrd="0" destOrd="0" presId="urn:microsoft.com/office/officeart/2005/8/layout/hierarchy1"/>
    <dgm:cxn modelId="{84E92D2E-0919-4624-B840-DDAC9C2D4A21}" type="presParOf" srcId="{7846616F-44C7-45B2-96B2-61E2CA88AFE4}" destId="{20D35802-758A-4424-AA52-79EA5FE8FCD2}" srcOrd="0" destOrd="0" presId="urn:microsoft.com/office/officeart/2005/8/layout/hierarchy1"/>
    <dgm:cxn modelId="{BA49F5CC-2A8C-4540-90E6-294225E9E33C}" type="presParOf" srcId="{7846616F-44C7-45B2-96B2-61E2CA88AFE4}" destId="{0CF986FC-E7B2-4EFB-AAE0-D022A07380EA}" srcOrd="1" destOrd="0" presId="urn:microsoft.com/office/officeart/2005/8/layout/hierarchy1"/>
    <dgm:cxn modelId="{6D699ECC-15FD-4476-83BA-FAE3CB38AC3B}" type="presParOf" srcId="{987644AF-08D4-492B-B430-E5A22E7DA7B5}" destId="{B4A8151C-AC35-43A1-86BB-850B96C06BB7}"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DE190FE-11E8-487F-B12A-23447BBF6721}" type="doc">
      <dgm:prSet loTypeId="urn:microsoft.com/office/officeart/2005/8/layout/list1" loCatId="list" qsTypeId="urn:microsoft.com/office/officeart/2005/8/quickstyle/simple1" qsCatId="simple" csTypeId="urn:microsoft.com/office/officeart/2005/8/colors/accent2_2" csCatId="accent2" phldr="1"/>
      <dgm:spPr/>
      <dgm:t>
        <a:bodyPr/>
        <a:lstStyle/>
        <a:p>
          <a:endParaRPr lang="en-US"/>
        </a:p>
      </dgm:t>
    </dgm:pt>
    <dgm:pt modelId="{58E4196A-0A3C-4DEF-BA10-1ED0E29693ED}">
      <dgm:prSet/>
      <dgm:spPr/>
      <dgm:t>
        <a:bodyPr/>
        <a:lstStyle/>
        <a:p>
          <a:r>
            <a:rPr lang="en-US"/>
            <a:t>Example of a good project:</a:t>
          </a:r>
        </a:p>
      </dgm:t>
    </dgm:pt>
    <dgm:pt modelId="{75AD24BC-87D0-4E57-9C2B-882AA1C304D3}" type="parTrans" cxnId="{89B5C66D-E80C-4D0A-B045-2D618B5ADC86}">
      <dgm:prSet/>
      <dgm:spPr/>
      <dgm:t>
        <a:bodyPr/>
        <a:lstStyle/>
        <a:p>
          <a:endParaRPr lang="en-US"/>
        </a:p>
      </dgm:t>
    </dgm:pt>
    <dgm:pt modelId="{ECE33F94-6630-464C-9DC2-A43412ACA0E5}" type="sibTrans" cxnId="{89B5C66D-E80C-4D0A-B045-2D618B5ADC86}">
      <dgm:prSet/>
      <dgm:spPr/>
      <dgm:t>
        <a:bodyPr/>
        <a:lstStyle/>
        <a:p>
          <a:endParaRPr lang="en-US"/>
        </a:p>
      </dgm:t>
    </dgm:pt>
    <dgm:pt modelId="{FEE0C0C7-EEB5-4F4B-AC52-1C572DF73AB9}">
      <dgm:prSet/>
      <dgm:spPr/>
      <dgm:t>
        <a:bodyPr/>
        <a:lstStyle/>
        <a:p>
          <a:pPr>
            <a:lnSpc>
              <a:spcPct val="100000"/>
            </a:lnSpc>
          </a:pPr>
          <a:r>
            <a:rPr lang="en-US"/>
            <a:t>Handouts 1 and 2</a:t>
          </a:r>
        </a:p>
      </dgm:t>
    </dgm:pt>
    <dgm:pt modelId="{9493D0AC-00AC-434F-A220-D4221EA6BC6B}" type="parTrans" cxnId="{BB648036-9C94-402A-97F4-01E59BBCD576}">
      <dgm:prSet/>
      <dgm:spPr/>
      <dgm:t>
        <a:bodyPr/>
        <a:lstStyle/>
        <a:p>
          <a:endParaRPr lang="en-US"/>
        </a:p>
      </dgm:t>
    </dgm:pt>
    <dgm:pt modelId="{107E127B-B650-4978-8A7C-BE46D173ECC3}" type="sibTrans" cxnId="{BB648036-9C94-402A-97F4-01E59BBCD576}">
      <dgm:prSet/>
      <dgm:spPr/>
      <dgm:t>
        <a:bodyPr/>
        <a:lstStyle/>
        <a:p>
          <a:endParaRPr lang="en-US"/>
        </a:p>
      </dgm:t>
    </dgm:pt>
    <dgm:pt modelId="{624865EA-3351-48D5-B058-9437FDB6A0DD}">
      <dgm:prSet/>
      <dgm:spPr/>
      <dgm:t>
        <a:bodyPr/>
        <a:lstStyle/>
        <a:p>
          <a:r>
            <a:rPr lang="en-US"/>
            <a:t>Example of a poor project:</a:t>
          </a:r>
        </a:p>
      </dgm:t>
    </dgm:pt>
    <dgm:pt modelId="{559E7C88-4762-4EEA-A389-1F7520293629}" type="parTrans" cxnId="{09DD1585-1E11-48DC-B36A-656C2344CCAF}">
      <dgm:prSet/>
      <dgm:spPr/>
      <dgm:t>
        <a:bodyPr/>
        <a:lstStyle/>
        <a:p>
          <a:endParaRPr lang="en-US"/>
        </a:p>
      </dgm:t>
    </dgm:pt>
    <dgm:pt modelId="{5A28CEEA-A198-4A04-9377-E7A8061FF5F0}" type="sibTrans" cxnId="{09DD1585-1E11-48DC-B36A-656C2344CCAF}">
      <dgm:prSet/>
      <dgm:spPr/>
      <dgm:t>
        <a:bodyPr/>
        <a:lstStyle/>
        <a:p>
          <a:endParaRPr lang="en-US"/>
        </a:p>
      </dgm:t>
    </dgm:pt>
    <dgm:pt modelId="{8A3F84AF-13EC-4173-9B34-9CD919FCC2E9}">
      <dgm:prSet/>
      <dgm:spPr/>
      <dgm:t>
        <a:bodyPr/>
        <a:lstStyle/>
        <a:p>
          <a:pPr>
            <a:lnSpc>
              <a:spcPct val="100000"/>
            </a:lnSpc>
          </a:pPr>
          <a:r>
            <a:rPr lang="en-US" dirty="0"/>
            <a:t>Training: leads to a myriad of questions and does not effectively document the actual project</a:t>
          </a:r>
        </a:p>
      </dgm:t>
    </dgm:pt>
    <dgm:pt modelId="{A6372E00-1564-4257-92FA-02EE4A8C0F9D}" type="parTrans" cxnId="{0C339FEF-990D-48CD-BCE1-24DBA6AC2DC1}">
      <dgm:prSet/>
      <dgm:spPr/>
      <dgm:t>
        <a:bodyPr/>
        <a:lstStyle/>
        <a:p>
          <a:endParaRPr lang="en-US"/>
        </a:p>
      </dgm:t>
    </dgm:pt>
    <dgm:pt modelId="{5CD33C5C-FB6A-42AE-83A5-441F62854556}" type="sibTrans" cxnId="{0C339FEF-990D-48CD-BCE1-24DBA6AC2DC1}">
      <dgm:prSet/>
      <dgm:spPr/>
      <dgm:t>
        <a:bodyPr/>
        <a:lstStyle/>
        <a:p>
          <a:endParaRPr lang="en-US"/>
        </a:p>
      </dgm:t>
    </dgm:pt>
    <dgm:pt modelId="{DCEA7C29-ED64-4912-831F-C848B20B47EF}">
      <dgm:prSet/>
      <dgm:spPr/>
      <dgm:t>
        <a:bodyPr/>
        <a:lstStyle/>
        <a:p>
          <a:pPr>
            <a:lnSpc>
              <a:spcPct val="100000"/>
            </a:lnSpc>
          </a:pPr>
          <a:r>
            <a:rPr lang="en-US" dirty="0"/>
            <a:t>Direct benefit procurement such as fixed equipment only useable by a single entity or something that does not directly enhance the coalition or its response</a:t>
          </a:r>
        </a:p>
      </dgm:t>
    </dgm:pt>
    <dgm:pt modelId="{A12D9E62-5B22-493B-84C8-2AF9A7773B19}" type="parTrans" cxnId="{4488DC6E-3EBC-4ADD-828D-16AFEF4AA594}">
      <dgm:prSet/>
      <dgm:spPr/>
      <dgm:t>
        <a:bodyPr/>
        <a:lstStyle/>
        <a:p>
          <a:endParaRPr lang="en-US"/>
        </a:p>
      </dgm:t>
    </dgm:pt>
    <dgm:pt modelId="{B2F63252-6D7E-46F3-BE46-A361477EAEC4}" type="sibTrans" cxnId="{4488DC6E-3EBC-4ADD-828D-16AFEF4AA594}">
      <dgm:prSet/>
      <dgm:spPr/>
      <dgm:t>
        <a:bodyPr/>
        <a:lstStyle/>
        <a:p>
          <a:endParaRPr lang="en-US"/>
        </a:p>
      </dgm:t>
    </dgm:pt>
    <dgm:pt modelId="{1B4D1A48-71BA-4F3B-9C87-9BC8A7354E0B}">
      <dgm:prSet/>
      <dgm:spPr/>
      <dgm:t>
        <a:bodyPr/>
        <a:lstStyle/>
        <a:p>
          <a:pPr>
            <a:lnSpc>
              <a:spcPct val="100000"/>
            </a:lnSpc>
          </a:pPr>
          <a:r>
            <a:rPr lang="en-US" b="1" dirty="0"/>
            <a:t>Note </a:t>
          </a:r>
          <a:r>
            <a:rPr lang="en-US" dirty="0"/>
            <a:t>– equipment to support an HCC plan, such as communications plans are acceptable BUT partner facilities should strive to contribute their part via match to increase sustainability</a:t>
          </a:r>
        </a:p>
      </dgm:t>
    </dgm:pt>
    <dgm:pt modelId="{5CE58D03-30DB-448F-8057-00FF41537828}" type="parTrans" cxnId="{3342A2EA-61DD-49EA-9EAB-1E51B62F3C15}">
      <dgm:prSet/>
      <dgm:spPr/>
      <dgm:t>
        <a:bodyPr/>
        <a:lstStyle/>
        <a:p>
          <a:endParaRPr lang="en-US"/>
        </a:p>
      </dgm:t>
    </dgm:pt>
    <dgm:pt modelId="{75362E8E-D014-4EF2-A10B-13202711EA16}" type="sibTrans" cxnId="{3342A2EA-61DD-49EA-9EAB-1E51B62F3C15}">
      <dgm:prSet/>
      <dgm:spPr/>
      <dgm:t>
        <a:bodyPr/>
        <a:lstStyle/>
        <a:p>
          <a:endParaRPr lang="en-US"/>
        </a:p>
      </dgm:t>
    </dgm:pt>
    <dgm:pt modelId="{B7C8D044-9B69-4271-992B-4F01013D893A}" type="pres">
      <dgm:prSet presAssocID="{6DE190FE-11E8-487F-B12A-23447BBF6721}" presName="linear" presStyleCnt="0">
        <dgm:presLayoutVars>
          <dgm:dir/>
          <dgm:animLvl val="lvl"/>
          <dgm:resizeHandles val="exact"/>
        </dgm:presLayoutVars>
      </dgm:prSet>
      <dgm:spPr/>
    </dgm:pt>
    <dgm:pt modelId="{842E93C4-78D3-4BB9-80DA-3C45E4E0C336}" type="pres">
      <dgm:prSet presAssocID="{58E4196A-0A3C-4DEF-BA10-1ED0E29693ED}" presName="parentLin" presStyleCnt="0"/>
      <dgm:spPr/>
    </dgm:pt>
    <dgm:pt modelId="{EC663BAA-1AD0-4AFA-83B4-D1E43260160B}" type="pres">
      <dgm:prSet presAssocID="{58E4196A-0A3C-4DEF-BA10-1ED0E29693ED}" presName="parentLeftMargin" presStyleLbl="node1" presStyleIdx="0" presStyleCnt="2"/>
      <dgm:spPr/>
    </dgm:pt>
    <dgm:pt modelId="{F0729563-EF3C-4CFA-AAF8-8EF9E16C0870}" type="pres">
      <dgm:prSet presAssocID="{58E4196A-0A3C-4DEF-BA10-1ED0E29693ED}" presName="parentText" presStyleLbl="node1" presStyleIdx="0" presStyleCnt="2">
        <dgm:presLayoutVars>
          <dgm:chMax val="0"/>
          <dgm:bulletEnabled val="1"/>
        </dgm:presLayoutVars>
      </dgm:prSet>
      <dgm:spPr/>
    </dgm:pt>
    <dgm:pt modelId="{D237B2FA-B2F6-48FD-BAC7-BB0CF246A353}" type="pres">
      <dgm:prSet presAssocID="{58E4196A-0A3C-4DEF-BA10-1ED0E29693ED}" presName="negativeSpace" presStyleCnt="0"/>
      <dgm:spPr/>
    </dgm:pt>
    <dgm:pt modelId="{77CDBE77-3DFC-46D3-9715-FFE2136E6CA2}" type="pres">
      <dgm:prSet presAssocID="{58E4196A-0A3C-4DEF-BA10-1ED0E29693ED}" presName="childText" presStyleLbl="conFgAcc1" presStyleIdx="0" presStyleCnt="2">
        <dgm:presLayoutVars>
          <dgm:bulletEnabled val="1"/>
        </dgm:presLayoutVars>
      </dgm:prSet>
      <dgm:spPr/>
    </dgm:pt>
    <dgm:pt modelId="{589FE6D7-9955-461E-B42E-2E204B1CF411}" type="pres">
      <dgm:prSet presAssocID="{ECE33F94-6630-464C-9DC2-A43412ACA0E5}" presName="spaceBetweenRectangles" presStyleCnt="0"/>
      <dgm:spPr/>
    </dgm:pt>
    <dgm:pt modelId="{E3397478-C571-4DF4-B1BF-C6F911408525}" type="pres">
      <dgm:prSet presAssocID="{624865EA-3351-48D5-B058-9437FDB6A0DD}" presName="parentLin" presStyleCnt="0"/>
      <dgm:spPr/>
    </dgm:pt>
    <dgm:pt modelId="{B16B1024-41D9-4F39-BB15-B5E42FC7AA0E}" type="pres">
      <dgm:prSet presAssocID="{624865EA-3351-48D5-B058-9437FDB6A0DD}" presName="parentLeftMargin" presStyleLbl="node1" presStyleIdx="0" presStyleCnt="2"/>
      <dgm:spPr/>
    </dgm:pt>
    <dgm:pt modelId="{A6906FD4-6AF9-4BE5-960E-47305A0F5D49}" type="pres">
      <dgm:prSet presAssocID="{624865EA-3351-48D5-B058-9437FDB6A0DD}" presName="parentText" presStyleLbl="node1" presStyleIdx="1" presStyleCnt="2">
        <dgm:presLayoutVars>
          <dgm:chMax val="0"/>
          <dgm:bulletEnabled val="1"/>
        </dgm:presLayoutVars>
      </dgm:prSet>
      <dgm:spPr/>
    </dgm:pt>
    <dgm:pt modelId="{72B58D77-94BE-4050-A509-CDDA601E6F0C}" type="pres">
      <dgm:prSet presAssocID="{624865EA-3351-48D5-B058-9437FDB6A0DD}" presName="negativeSpace" presStyleCnt="0"/>
      <dgm:spPr/>
    </dgm:pt>
    <dgm:pt modelId="{DE4C9B0C-77DE-4153-A248-49A7A0BCEA62}" type="pres">
      <dgm:prSet presAssocID="{624865EA-3351-48D5-B058-9437FDB6A0DD}" presName="childText" presStyleLbl="conFgAcc1" presStyleIdx="1" presStyleCnt="2">
        <dgm:presLayoutVars>
          <dgm:bulletEnabled val="1"/>
        </dgm:presLayoutVars>
      </dgm:prSet>
      <dgm:spPr/>
    </dgm:pt>
  </dgm:ptLst>
  <dgm:cxnLst>
    <dgm:cxn modelId="{2C655514-3706-4B33-868F-28377C0B3710}" type="presOf" srcId="{1B4D1A48-71BA-4F3B-9C87-9BC8A7354E0B}" destId="{DE4C9B0C-77DE-4153-A248-49A7A0BCEA62}" srcOrd="0" destOrd="2" presId="urn:microsoft.com/office/officeart/2005/8/layout/list1"/>
    <dgm:cxn modelId="{BB648036-9C94-402A-97F4-01E59BBCD576}" srcId="{58E4196A-0A3C-4DEF-BA10-1ED0E29693ED}" destId="{FEE0C0C7-EEB5-4F4B-AC52-1C572DF73AB9}" srcOrd="0" destOrd="0" parTransId="{9493D0AC-00AC-434F-A220-D4221EA6BC6B}" sibTransId="{107E127B-B650-4978-8A7C-BE46D173ECC3}"/>
    <dgm:cxn modelId="{8D7BC337-192C-4CBA-AA45-C01BE4FE1512}" type="presOf" srcId="{58E4196A-0A3C-4DEF-BA10-1ED0E29693ED}" destId="{EC663BAA-1AD0-4AFA-83B4-D1E43260160B}" srcOrd="0" destOrd="0" presId="urn:microsoft.com/office/officeart/2005/8/layout/list1"/>
    <dgm:cxn modelId="{6821264C-4B8B-4423-879C-C6B3C6FC3002}" type="presOf" srcId="{6DE190FE-11E8-487F-B12A-23447BBF6721}" destId="{B7C8D044-9B69-4271-992B-4F01013D893A}" srcOrd="0" destOrd="0" presId="urn:microsoft.com/office/officeart/2005/8/layout/list1"/>
    <dgm:cxn modelId="{8A55C951-A402-4070-AA1E-F1AC37200552}" type="presOf" srcId="{58E4196A-0A3C-4DEF-BA10-1ED0E29693ED}" destId="{F0729563-EF3C-4CFA-AAF8-8EF9E16C0870}" srcOrd="1" destOrd="0" presId="urn:microsoft.com/office/officeart/2005/8/layout/list1"/>
    <dgm:cxn modelId="{38D24B68-C9A9-4A95-A591-6DDD90EDD350}" type="presOf" srcId="{DCEA7C29-ED64-4912-831F-C848B20B47EF}" destId="{DE4C9B0C-77DE-4153-A248-49A7A0BCEA62}" srcOrd="0" destOrd="1" presId="urn:microsoft.com/office/officeart/2005/8/layout/list1"/>
    <dgm:cxn modelId="{0D801B6D-BB0D-4F7C-9F22-EF26B4D92E5B}" type="presOf" srcId="{8A3F84AF-13EC-4173-9B34-9CD919FCC2E9}" destId="{DE4C9B0C-77DE-4153-A248-49A7A0BCEA62}" srcOrd="0" destOrd="0" presId="urn:microsoft.com/office/officeart/2005/8/layout/list1"/>
    <dgm:cxn modelId="{89B5C66D-E80C-4D0A-B045-2D618B5ADC86}" srcId="{6DE190FE-11E8-487F-B12A-23447BBF6721}" destId="{58E4196A-0A3C-4DEF-BA10-1ED0E29693ED}" srcOrd="0" destOrd="0" parTransId="{75AD24BC-87D0-4E57-9C2B-882AA1C304D3}" sibTransId="{ECE33F94-6630-464C-9DC2-A43412ACA0E5}"/>
    <dgm:cxn modelId="{4488DC6E-3EBC-4ADD-828D-16AFEF4AA594}" srcId="{624865EA-3351-48D5-B058-9437FDB6A0DD}" destId="{DCEA7C29-ED64-4912-831F-C848B20B47EF}" srcOrd="1" destOrd="0" parTransId="{A12D9E62-5B22-493B-84C8-2AF9A7773B19}" sibTransId="{B2F63252-6D7E-46F3-BE46-A361477EAEC4}"/>
    <dgm:cxn modelId="{01216F72-40DD-4276-A6EE-E609DAF12D44}" type="presOf" srcId="{FEE0C0C7-EEB5-4F4B-AC52-1C572DF73AB9}" destId="{77CDBE77-3DFC-46D3-9715-FFE2136E6CA2}" srcOrd="0" destOrd="0" presId="urn:microsoft.com/office/officeart/2005/8/layout/list1"/>
    <dgm:cxn modelId="{09DD1585-1E11-48DC-B36A-656C2344CCAF}" srcId="{6DE190FE-11E8-487F-B12A-23447BBF6721}" destId="{624865EA-3351-48D5-B058-9437FDB6A0DD}" srcOrd="1" destOrd="0" parTransId="{559E7C88-4762-4EEA-A389-1F7520293629}" sibTransId="{5A28CEEA-A198-4A04-9377-E7A8061FF5F0}"/>
    <dgm:cxn modelId="{81F31DAA-F8C4-42BD-AAEA-0E0519F147D1}" type="presOf" srcId="{624865EA-3351-48D5-B058-9437FDB6A0DD}" destId="{A6906FD4-6AF9-4BE5-960E-47305A0F5D49}" srcOrd="1" destOrd="0" presId="urn:microsoft.com/office/officeart/2005/8/layout/list1"/>
    <dgm:cxn modelId="{C51336B7-D2F3-4B14-A023-9F15A7336B70}" type="presOf" srcId="{624865EA-3351-48D5-B058-9437FDB6A0DD}" destId="{B16B1024-41D9-4F39-BB15-B5E42FC7AA0E}" srcOrd="0" destOrd="0" presId="urn:microsoft.com/office/officeart/2005/8/layout/list1"/>
    <dgm:cxn modelId="{3342A2EA-61DD-49EA-9EAB-1E51B62F3C15}" srcId="{624865EA-3351-48D5-B058-9437FDB6A0DD}" destId="{1B4D1A48-71BA-4F3B-9C87-9BC8A7354E0B}" srcOrd="2" destOrd="0" parTransId="{5CE58D03-30DB-448F-8057-00FF41537828}" sibTransId="{75362E8E-D014-4EF2-A10B-13202711EA16}"/>
    <dgm:cxn modelId="{0C339FEF-990D-48CD-BCE1-24DBA6AC2DC1}" srcId="{624865EA-3351-48D5-B058-9437FDB6A0DD}" destId="{8A3F84AF-13EC-4173-9B34-9CD919FCC2E9}" srcOrd="0" destOrd="0" parTransId="{A6372E00-1564-4257-92FA-02EE4A8C0F9D}" sibTransId="{5CD33C5C-FB6A-42AE-83A5-441F62854556}"/>
    <dgm:cxn modelId="{92563E92-7235-46A5-9E5E-9D6830744BAA}" type="presParOf" srcId="{B7C8D044-9B69-4271-992B-4F01013D893A}" destId="{842E93C4-78D3-4BB9-80DA-3C45E4E0C336}" srcOrd="0" destOrd="0" presId="urn:microsoft.com/office/officeart/2005/8/layout/list1"/>
    <dgm:cxn modelId="{2E48DDC6-B1FC-4A13-A4A5-F09B3444922F}" type="presParOf" srcId="{842E93C4-78D3-4BB9-80DA-3C45E4E0C336}" destId="{EC663BAA-1AD0-4AFA-83B4-D1E43260160B}" srcOrd="0" destOrd="0" presId="urn:microsoft.com/office/officeart/2005/8/layout/list1"/>
    <dgm:cxn modelId="{C5B7F766-166C-4D4C-BD93-A49E394FEAF5}" type="presParOf" srcId="{842E93C4-78D3-4BB9-80DA-3C45E4E0C336}" destId="{F0729563-EF3C-4CFA-AAF8-8EF9E16C0870}" srcOrd="1" destOrd="0" presId="urn:microsoft.com/office/officeart/2005/8/layout/list1"/>
    <dgm:cxn modelId="{A4E2B383-A61E-433A-AD73-D3F2637C26D8}" type="presParOf" srcId="{B7C8D044-9B69-4271-992B-4F01013D893A}" destId="{D237B2FA-B2F6-48FD-BAC7-BB0CF246A353}" srcOrd="1" destOrd="0" presId="urn:microsoft.com/office/officeart/2005/8/layout/list1"/>
    <dgm:cxn modelId="{2EC38939-AEBF-4FA3-B24C-89481E076991}" type="presParOf" srcId="{B7C8D044-9B69-4271-992B-4F01013D893A}" destId="{77CDBE77-3DFC-46D3-9715-FFE2136E6CA2}" srcOrd="2" destOrd="0" presId="urn:microsoft.com/office/officeart/2005/8/layout/list1"/>
    <dgm:cxn modelId="{FED7EB6E-4C4E-4D09-BABC-47DB50F86A18}" type="presParOf" srcId="{B7C8D044-9B69-4271-992B-4F01013D893A}" destId="{589FE6D7-9955-461E-B42E-2E204B1CF411}" srcOrd="3" destOrd="0" presId="urn:microsoft.com/office/officeart/2005/8/layout/list1"/>
    <dgm:cxn modelId="{A8AC00BF-1049-48EB-8B10-2164381B5E12}" type="presParOf" srcId="{B7C8D044-9B69-4271-992B-4F01013D893A}" destId="{E3397478-C571-4DF4-B1BF-C6F911408525}" srcOrd="4" destOrd="0" presId="urn:microsoft.com/office/officeart/2005/8/layout/list1"/>
    <dgm:cxn modelId="{FDF559A1-EAEC-475B-AB7C-E1D918B10AF7}" type="presParOf" srcId="{E3397478-C571-4DF4-B1BF-C6F911408525}" destId="{B16B1024-41D9-4F39-BB15-B5E42FC7AA0E}" srcOrd="0" destOrd="0" presId="urn:microsoft.com/office/officeart/2005/8/layout/list1"/>
    <dgm:cxn modelId="{9DD72B4B-4CE3-46DB-8C4D-3DD09EE04F12}" type="presParOf" srcId="{E3397478-C571-4DF4-B1BF-C6F911408525}" destId="{A6906FD4-6AF9-4BE5-960E-47305A0F5D49}" srcOrd="1" destOrd="0" presId="urn:microsoft.com/office/officeart/2005/8/layout/list1"/>
    <dgm:cxn modelId="{DC33ABF7-EA27-4790-B68C-15493ABA0F44}" type="presParOf" srcId="{B7C8D044-9B69-4271-992B-4F01013D893A}" destId="{72B58D77-94BE-4050-A509-CDDA601E6F0C}" srcOrd="5" destOrd="0" presId="urn:microsoft.com/office/officeart/2005/8/layout/list1"/>
    <dgm:cxn modelId="{8CB33BEB-1195-4039-8422-B6C02BC95CB7}" type="presParOf" srcId="{B7C8D044-9B69-4271-992B-4F01013D893A}" destId="{DE4C9B0C-77DE-4153-A248-49A7A0BCEA62}"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05C6C04-0994-448B-BB5F-4F65FDEDFEE1}" type="doc">
      <dgm:prSet loTypeId="urn:microsoft.com/office/officeart/2005/8/layout/vList2" loCatId="list" qsTypeId="urn:microsoft.com/office/officeart/2005/8/quickstyle/simple1" qsCatId="simple" csTypeId="urn:microsoft.com/office/officeart/2005/8/colors/accent1_4" csCatId="accent1" phldr="1"/>
      <dgm:spPr/>
      <dgm:t>
        <a:bodyPr/>
        <a:lstStyle/>
        <a:p>
          <a:endParaRPr lang="en-US"/>
        </a:p>
      </dgm:t>
    </dgm:pt>
    <dgm:pt modelId="{79B33B4E-36D7-4571-A66F-5B77DF9127AA}">
      <dgm:prSet/>
      <dgm:spPr/>
      <dgm:t>
        <a:bodyPr/>
        <a:lstStyle/>
        <a:p>
          <a:pPr algn="ctr"/>
          <a:r>
            <a:rPr lang="en-US" b="1" i="1" dirty="0"/>
            <a:t>Please contact your HPP Coordinator with any questions</a:t>
          </a:r>
          <a:endParaRPr lang="en-US" b="1" dirty="0"/>
        </a:p>
      </dgm:t>
    </dgm:pt>
    <dgm:pt modelId="{899E3E2A-9C28-4815-9EFF-5AE9E8C49038}" type="parTrans" cxnId="{15EB3EFF-1BB0-45FC-BA53-DF30677800A6}">
      <dgm:prSet/>
      <dgm:spPr/>
      <dgm:t>
        <a:bodyPr/>
        <a:lstStyle/>
        <a:p>
          <a:endParaRPr lang="en-US"/>
        </a:p>
      </dgm:t>
    </dgm:pt>
    <dgm:pt modelId="{7E50330D-283A-4D25-8D83-BAD8D5C17B5A}" type="sibTrans" cxnId="{15EB3EFF-1BB0-45FC-BA53-DF30677800A6}">
      <dgm:prSet/>
      <dgm:spPr/>
      <dgm:t>
        <a:bodyPr/>
        <a:lstStyle/>
        <a:p>
          <a:endParaRPr lang="en-US"/>
        </a:p>
      </dgm:t>
    </dgm:pt>
    <dgm:pt modelId="{CDDCD9E6-07A5-4524-9C32-14317AEE9093}">
      <dgm:prSet/>
      <dgm:spPr/>
      <dgm:t>
        <a:bodyPr/>
        <a:lstStyle/>
        <a:p>
          <a:pPr algn="ctr"/>
          <a:r>
            <a:rPr lang="en-US" dirty="0"/>
            <a:t>Michele Rowell, Midlands HPP Coordinator</a:t>
          </a:r>
        </a:p>
      </dgm:t>
    </dgm:pt>
    <dgm:pt modelId="{8545A473-D5CF-41CC-B0B3-2B6AD7FDD503}" type="parTrans" cxnId="{40F9B85F-A384-40E5-9660-EEB77C61599E}">
      <dgm:prSet/>
      <dgm:spPr/>
      <dgm:t>
        <a:bodyPr/>
        <a:lstStyle/>
        <a:p>
          <a:endParaRPr lang="en-US"/>
        </a:p>
      </dgm:t>
    </dgm:pt>
    <dgm:pt modelId="{D4E75E6B-9A32-444B-A13C-9B2EE65CBBBB}" type="sibTrans" cxnId="{40F9B85F-A384-40E5-9660-EEB77C61599E}">
      <dgm:prSet/>
      <dgm:spPr/>
      <dgm:t>
        <a:bodyPr/>
        <a:lstStyle/>
        <a:p>
          <a:endParaRPr lang="en-US"/>
        </a:p>
      </dgm:t>
    </dgm:pt>
    <dgm:pt modelId="{0AFCB312-0AAE-48FC-BAA6-65C6FFAE72D0}">
      <dgm:prSet/>
      <dgm:spPr/>
      <dgm:t>
        <a:bodyPr/>
        <a:lstStyle/>
        <a:p>
          <a:pPr algn="ctr"/>
          <a:r>
            <a:rPr lang="en-US" dirty="0"/>
            <a:t>rowellmd@dhec.sc.gov</a:t>
          </a:r>
        </a:p>
      </dgm:t>
    </dgm:pt>
    <dgm:pt modelId="{685D7704-2139-459E-8C92-0D6F5DE6F791}" type="parTrans" cxnId="{71AF721F-4845-4193-B962-9CE833C2C950}">
      <dgm:prSet/>
      <dgm:spPr/>
      <dgm:t>
        <a:bodyPr/>
        <a:lstStyle/>
        <a:p>
          <a:endParaRPr lang="en-US"/>
        </a:p>
      </dgm:t>
    </dgm:pt>
    <dgm:pt modelId="{39747D61-4B87-40A1-A8E3-203C2624381C}" type="sibTrans" cxnId="{71AF721F-4845-4193-B962-9CE833C2C950}">
      <dgm:prSet/>
      <dgm:spPr/>
      <dgm:t>
        <a:bodyPr/>
        <a:lstStyle/>
        <a:p>
          <a:endParaRPr lang="en-US"/>
        </a:p>
      </dgm:t>
    </dgm:pt>
    <dgm:pt modelId="{B4AD5425-FF9C-4A22-93D8-F26CEC58FC8B}">
      <dgm:prSet/>
      <dgm:spPr/>
      <dgm:t>
        <a:bodyPr/>
        <a:lstStyle/>
        <a:p>
          <a:pPr algn="ctr"/>
          <a:r>
            <a:rPr lang="en-US"/>
            <a:t>Desk (803) 576-2756</a:t>
          </a:r>
        </a:p>
      </dgm:t>
    </dgm:pt>
    <dgm:pt modelId="{BBF29D9F-DD99-42F2-A743-12681B7301A6}" type="parTrans" cxnId="{CF05F573-3A08-4575-9E1F-747998899F55}">
      <dgm:prSet/>
      <dgm:spPr/>
      <dgm:t>
        <a:bodyPr/>
        <a:lstStyle/>
        <a:p>
          <a:endParaRPr lang="en-US"/>
        </a:p>
      </dgm:t>
    </dgm:pt>
    <dgm:pt modelId="{F4F974F9-91CF-40CA-AB00-C7FC08BCF09D}" type="sibTrans" cxnId="{CF05F573-3A08-4575-9E1F-747998899F55}">
      <dgm:prSet/>
      <dgm:spPr/>
      <dgm:t>
        <a:bodyPr/>
        <a:lstStyle/>
        <a:p>
          <a:endParaRPr lang="en-US"/>
        </a:p>
      </dgm:t>
    </dgm:pt>
    <dgm:pt modelId="{09E81841-EB72-4AF3-A786-84F2B3B53C4E}">
      <dgm:prSet/>
      <dgm:spPr/>
      <dgm:t>
        <a:bodyPr/>
        <a:lstStyle/>
        <a:p>
          <a:pPr algn="ctr"/>
          <a:r>
            <a:rPr lang="en-US" dirty="0"/>
            <a:t>Mobile (803) 430-3563</a:t>
          </a:r>
        </a:p>
      </dgm:t>
    </dgm:pt>
    <dgm:pt modelId="{AD89CF36-997F-462E-8C03-F4E8EA02B52A}" type="parTrans" cxnId="{50183727-855E-4C2D-BBB3-7764C995FBE7}">
      <dgm:prSet/>
      <dgm:spPr/>
      <dgm:t>
        <a:bodyPr/>
        <a:lstStyle/>
        <a:p>
          <a:endParaRPr lang="en-US"/>
        </a:p>
      </dgm:t>
    </dgm:pt>
    <dgm:pt modelId="{FA2AFD75-9605-4230-8C3C-6BEA84DA8C24}" type="sibTrans" cxnId="{50183727-855E-4C2D-BBB3-7764C995FBE7}">
      <dgm:prSet/>
      <dgm:spPr/>
      <dgm:t>
        <a:bodyPr/>
        <a:lstStyle/>
        <a:p>
          <a:endParaRPr lang="en-US"/>
        </a:p>
      </dgm:t>
    </dgm:pt>
    <dgm:pt modelId="{8D1A98C1-66D2-491C-8127-F24734C5F850}" type="pres">
      <dgm:prSet presAssocID="{605C6C04-0994-448B-BB5F-4F65FDEDFEE1}" presName="linear" presStyleCnt="0">
        <dgm:presLayoutVars>
          <dgm:animLvl val="lvl"/>
          <dgm:resizeHandles val="exact"/>
        </dgm:presLayoutVars>
      </dgm:prSet>
      <dgm:spPr/>
    </dgm:pt>
    <dgm:pt modelId="{D572B823-091B-41A8-B6BE-D54865372839}" type="pres">
      <dgm:prSet presAssocID="{79B33B4E-36D7-4571-A66F-5B77DF9127AA}" presName="parentText" presStyleLbl="node1" presStyleIdx="0" presStyleCnt="5">
        <dgm:presLayoutVars>
          <dgm:chMax val="0"/>
          <dgm:bulletEnabled val="1"/>
        </dgm:presLayoutVars>
      </dgm:prSet>
      <dgm:spPr/>
    </dgm:pt>
    <dgm:pt modelId="{0F201D24-CBDA-467B-A881-52E3B02F47FC}" type="pres">
      <dgm:prSet presAssocID="{7E50330D-283A-4D25-8D83-BAD8D5C17B5A}" presName="spacer" presStyleCnt="0"/>
      <dgm:spPr/>
    </dgm:pt>
    <dgm:pt modelId="{8A00CAD6-D7EB-43F1-A6AF-0910328B38B8}" type="pres">
      <dgm:prSet presAssocID="{CDDCD9E6-07A5-4524-9C32-14317AEE9093}" presName="parentText" presStyleLbl="node1" presStyleIdx="1" presStyleCnt="5">
        <dgm:presLayoutVars>
          <dgm:chMax val="0"/>
          <dgm:bulletEnabled val="1"/>
        </dgm:presLayoutVars>
      </dgm:prSet>
      <dgm:spPr/>
    </dgm:pt>
    <dgm:pt modelId="{EB0B5854-2ED3-428C-AF84-93C6664F589C}" type="pres">
      <dgm:prSet presAssocID="{D4E75E6B-9A32-444B-A13C-9B2EE65CBBBB}" presName="spacer" presStyleCnt="0"/>
      <dgm:spPr/>
    </dgm:pt>
    <dgm:pt modelId="{00B89EA7-369A-4DC6-9172-95C563D3E856}" type="pres">
      <dgm:prSet presAssocID="{0AFCB312-0AAE-48FC-BAA6-65C6FFAE72D0}" presName="parentText" presStyleLbl="node1" presStyleIdx="2" presStyleCnt="5">
        <dgm:presLayoutVars>
          <dgm:chMax val="0"/>
          <dgm:bulletEnabled val="1"/>
        </dgm:presLayoutVars>
      </dgm:prSet>
      <dgm:spPr/>
    </dgm:pt>
    <dgm:pt modelId="{0A268BD8-CCFC-4E6E-A7A5-123C1A4E64C6}" type="pres">
      <dgm:prSet presAssocID="{39747D61-4B87-40A1-A8E3-203C2624381C}" presName="spacer" presStyleCnt="0"/>
      <dgm:spPr/>
    </dgm:pt>
    <dgm:pt modelId="{2EB8A96F-E8DF-42AA-9242-97175394F6EA}" type="pres">
      <dgm:prSet presAssocID="{B4AD5425-FF9C-4A22-93D8-F26CEC58FC8B}" presName="parentText" presStyleLbl="node1" presStyleIdx="3" presStyleCnt="5">
        <dgm:presLayoutVars>
          <dgm:chMax val="0"/>
          <dgm:bulletEnabled val="1"/>
        </dgm:presLayoutVars>
      </dgm:prSet>
      <dgm:spPr/>
    </dgm:pt>
    <dgm:pt modelId="{A262D437-F8E7-4AE6-9021-EEF4DA796DDB}" type="pres">
      <dgm:prSet presAssocID="{F4F974F9-91CF-40CA-AB00-C7FC08BCF09D}" presName="spacer" presStyleCnt="0"/>
      <dgm:spPr/>
    </dgm:pt>
    <dgm:pt modelId="{CD021076-643A-4729-81F2-A6B4E275F0E4}" type="pres">
      <dgm:prSet presAssocID="{09E81841-EB72-4AF3-A786-84F2B3B53C4E}" presName="parentText" presStyleLbl="node1" presStyleIdx="4" presStyleCnt="5">
        <dgm:presLayoutVars>
          <dgm:chMax val="0"/>
          <dgm:bulletEnabled val="1"/>
        </dgm:presLayoutVars>
      </dgm:prSet>
      <dgm:spPr/>
    </dgm:pt>
  </dgm:ptLst>
  <dgm:cxnLst>
    <dgm:cxn modelId="{C3E21D1A-A890-4835-863D-FBB26AEB7C66}" type="presOf" srcId="{B4AD5425-FF9C-4A22-93D8-F26CEC58FC8B}" destId="{2EB8A96F-E8DF-42AA-9242-97175394F6EA}" srcOrd="0" destOrd="0" presId="urn:microsoft.com/office/officeart/2005/8/layout/vList2"/>
    <dgm:cxn modelId="{71AF721F-4845-4193-B962-9CE833C2C950}" srcId="{605C6C04-0994-448B-BB5F-4F65FDEDFEE1}" destId="{0AFCB312-0AAE-48FC-BAA6-65C6FFAE72D0}" srcOrd="2" destOrd="0" parTransId="{685D7704-2139-459E-8C92-0D6F5DE6F791}" sibTransId="{39747D61-4B87-40A1-A8E3-203C2624381C}"/>
    <dgm:cxn modelId="{50183727-855E-4C2D-BBB3-7764C995FBE7}" srcId="{605C6C04-0994-448B-BB5F-4F65FDEDFEE1}" destId="{09E81841-EB72-4AF3-A786-84F2B3B53C4E}" srcOrd="4" destOrd="0" parTransId="{AD89CF36-997F-462E-8C03-F4E8EA02B52A}" sibTransId="{FA2AFD75-9605-4230-8C3C-6BEA84DA8C24}"/>
    <dgm:cxn modelId="{40F9B85F-A384-40E5-9660-EEB77C61599E}" srcId="{605C6C04-0994-448B-BB5F-4F65FDEDFEE1}" destId="{CDDCD9E6-07A5-4524-9C32-14317AEE9093}" srcOrd="1" destOrd="0" parTransId="{8545A473-D5CF-41CC-B0B3-2B6AD7FDD503}" sibTransId="{D4E75E6B-9A32-444B-A13C-9B2EE65CBBBB}"/>
    <dgm:cxn modelId="{CF05F573-3A08-4575-9E1F-747998899F55}" srcId="{605C6C04-0994-448B-BB5F-4F65FDEDFEE1}" destId="{B4AD5425-FF9C-4A22-93D8-F26CEC58FC8B}" srcOrd="3" destOrd="0" parTransId="{BBF29D9F-DD99-42F2-A743-12681B7301A6}" sibTransId="{F4F974F9-91CF-40CA-AB00-C7FC08BCF09D}"/>
    <dgm:cxn modelId="{631DBCA8-C373-4A57-8DCB-9CDB61D33854}" type="presOf" srcId="{0AFCB312-0AAE-48FC-BAA6-65C6FFAE72D0}" destId="{00B89EA7-369A-4DC6-9172-95C563D3E856}" srcOrd="0" destOrd="0" presId="urn:microsoft.com/office/officeart/2005/8/layout/vList2"/>
    <dgm:cxn modelId="{92B3B8BD-6240-46E7-8BCD-33AFA13F7D27}" type="presOf" srcId="{09E81841-EB72-4AF3-A786-84F2B3B53C4E}" destId="{CD021076-643A-4729-81F2-A6B4E275F0E4}" srcOrd="0" destOrd="0" presId="urn:microsoft.com/office/officeart/2005/8/layout/vList2"/>
    <dgm:cxn modelId="{DF5ADEC9-3AE3-4587-B7A1-9755C1C27083}" type="presOf" srcId="{605C6C04-0994-448B-BB5F-4F65FDEDFEE1}" destId="{8D1A98C1-66D2-491C-8127-F24734C5F850}" srcOrd="0" destOrd="0" presId="urn:microsoft.com/office/officeart/2005/8/layout/vList2"/>
    <dgm:cxn modelId="{D72353D5-E902-4CB2-B0FE-9E371E24344E}" type="presOf" srcId="{79B33B4E-36D7-4571-A66F-5B77DF9127AA}" destId="{D572B823-091B-41A8-B6BE-D54865372839}" srcOrd="0" destOrd="0" presId="urn:microsoft.com/office/officeart/2005/8/layout/vList2"/>
    <dgm:cxn modelId="{0C119EE9-A431-4D8F-ABE5-CEACCD66E826}" type="presOf" srcId="{CDDCD9E6-07A5-4524-9C32-14317AEE9093}" destId="{8A00CAD6-D7EB-43F1-A6AF-0910328B38B8}" srcOrd="0" destOrd="0" presId="urn:microsoft.com/office/officeart/2005/8/layout/vList2"/>
    <dgm:cxn modelId="{15EB3EFF-1BB0-45FC-BA53-DF30677800A6}" srcId="{605C6C04-0994-448B-BB5F-4F65FDEDFEE1}" destId="{79B33B4E-36D7-4571-A66F-5B77DF9127AA}" srcOrd="0" destOrd="0" parTransId="{899E3E2A-9C28-4815-9EFF-5AE9E8C49038}" sibTransId="{7E50330D-283A-4D25-8D83-BAD8D5C17B5A}"/>
    <dgm:cxn modelId="{5BB821B3-4F0F-4617-B47D-44FF94818CED}" type="presParOf" srcId="{8D1A98C1-66D2-491C-8127-F24734C5F850}" destId="{D572B823-091B-41A8-B6BE-D54865372839}" srcOrd="0" destOrd="0" presId="urn:microsoft.com/office/officeart/2005/8/layout/vList2"/>
    <dgm:cxn modelId="{A3700E73-ACE9-4D46-BCE2-95AB7409F86F}" type="presParOf" srcId="{8D1A98C1-66D2-491C-8127-F24734C5F850}" destId="{0F201D24-CBDA-467B-A881-52E3B02F47FC}" srcOrd="1" destOrd="0" presId="urn:microsoft.com/office/officeart/2005/8/layout/vList2"/>
    <dgm:cxn modelId="{F048C389-506B-475D-8E5B-67886F59DF48}" type="presParOf" srcId="{8D1A98C1-66D2-491C-8127-F24734C5F850}" destId="{8A00CAD6-D7EB-43F1-A6AF-0910328B38B8}" srcOrd="2" destOrd="0" presId="urn:microsoft.com/office/officeart/2005/8/layout/vList2"/>
    <dgm:cxn modelId="{99A536EB-10F8-4C46-8F3B-5849D1D212C1}" type="presParOf" srcId="{8D1A98C1-66D2-491C-8127-F24734C5F850}" destId="{EB0B5854-2ED3-428C-AF84-93C6664F589C}" srcOrd="3" destOrd="0" presId="urn:microsoft.com/office/officeart/2005/8/layout/vList2"/>
    <dgm:cxn modelId="{193F8D97-719A-4F68-9B8F-B50357CFEF5F}" type="presParOf" srcId="{8D1A98C1-66D2-491C-8127-F24734C5F850}" destId="{00B89EA7-369A-4DC6-9172-95C563D3E856}" srcOrd="4" destOrd="0" presId="urn:microsoft.com/office/officeart/2005/8/layout/vList2"/>
    <dgm:cxn modelId="{18FB5ECD-FFFD-422C-B9BA-B5111C65DA0A}" type="presParOf" srcId="{8D1A98C1-66D2-491C-8127-F24734C5F850}" destId="{0A268BD8-CCFC-4E6E-A7A5-123C1A4E64C6}" srcOrd="5" destOrd="0" presId="urn:microsoft.com/office/officeart/2005/8/layout/vList2"/>
    <dgm:cxn modelId="{062ABF5B-647D-4F60-9F50-85270D8EB013}" type="presParOf" srcId="{8D1A98C1-66D2-491C-8127-F24734C5F850}" destId="{2EB8A96F-E8DF-42AA-9242-97175394F6EA}" srcOrd="6" destOrd="0" presId="urn:microsoft.com/office/officeart/2005/8/layout/vList2"/>
    <dgm:cxn modelId="{B8B5BF8C-9BA4-4F1B-88A4-9B673F7A4700}" type="presParOf" srcId="{8D1A98C1-66D2-491C-8127-F24734C5F850}" destId="{A262D437-F8E7-4AE6-9021-EEF4DA796DDB}" srcOrd="7" destOrd="0" presId="urn:microsoft.com/office/officeart/2005/8/layout/vList2"/>
    <dgm:cxn modelId="{BA936C08-E738-4CB1-AA98-DBCFDACFF94D}" type="presParOf" srcId="{8D1A98C1-66D2-491C-8127-F24734C5F850}" destId="{CD021076-643A-4729-81F2-A6B4E275F0E4}" srcOrd="8"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FB6625-406C-4352-B8BE-6E20A045E9C8}">
      <dsp:nvSpPr>
        <dsp:cNvPr id="0" name=""/>
        <dsp:cNvSpPr/>
      </dsp:nvSpPr>
      <dsp:spPr>
        <a:xfrm>
          <a:off x="1227" y="297257"/>
          <a:ext cx="4309690" cy="2736653"/>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7680555-121C-4D57-B491-F233409417F2}">
      <dsp:nvSpPr>
        <dsp:cNvPr id="0" name=""/>
        <dsp:cNvSpPr/>
      </dsp:nvSpPr>
      <dsp:spPr>
        <a:xfrm>
          <a:off x="480082" y="752169"/>
          <a:ext cx="4309690" cy="2736653"/>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Justification is not on the worksheet, but it is built by the entire worksheet, to provide budgetary validation to Advisory Council and ASPR. It outlines </a:t>
          </a:r>
          <a:r>
            <a:rPr lang="en-US" sz="2400" b="1" i="1" kern="1200" dirty="0"/>
            <a:t>WHY</a:t>
          </a:r>
          <a:r>
            <a:rPr lang="en-US" sz="2400" kern="1200" dirty="0"/>
            <a:t> something is needed.  </a:t>
          </a:r>
        </a:p>
      </dsp:txBody>
      <dsp:txXfrm>
        <a:off x="560236" y="832323"/>
        <a:ext cx="4149382" cy="2576345"/>
      </dsp:txXfrm>
    </dsp:sp>
    <dsp:sp modelId="{20D35802-758A-4424-AA52-79EA5FE8FCD2}">
      <dsp:nvSpPr>
        <dsp:cNvPr id="0" name=""/>
        <dsp:cNvSpPr/>
      </dsp:nvSpPr>
      <dsp:spPr>
        <a:xfrm>
          <a:off x="5268627" y="297257"/>
          <a:ext cx="4309690" cy="2736653"/>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CF986FC-E7B2-4EFB-AAE0-D022A07380EA}">
      <dsp:nvSpPr>
        <dsp:cNvPr id="0" name=""/>
        <dsp:cNvSpPr/>
      </dsp:nvSpPr>
      <dsp:spPr>
        <a:xfrm>
          <a:off x="5747481" y="752169"/>
          <a:ext cx="4309690" cy="2736653"/>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This element is often a critical part of a project's acceptance and approval. This means every response section should be as complete as possible.</a:t>
          </a:r>
        </a:p>
      </dsp:txBody>
      <dsp:txXfrm>
        <a:off x="5827635" y="832323"/>
        <a:ext cx="4149382" cy="257634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CDBE77-3DFC-46D3-9715-FFE2136E6CA2}">
      <dsp:nvSpPr>
        <dsp:cNvPr id="0" name=""/>
        <dsp:cNvSpPr/>
      </dsp:nvSpPr>
      <dsp:spPr>
        <a:xfrm>
          <a:off x="0" y="320706"/>
          <a:ext cx="6797675" cy="926100"/>
        </a:xfrm>
        <a:prstGeom prst="rect">
          <a:avLst/>
        </a:prstGeom>
        <a:solidFill>
          <a:schemeClr val="lt1">
            <a:alpha val="90000"/>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27575" tIns="437388" rIns="527575" bIns="149352" numCol="1" spcCol="1270" anchor="t" anchorCtr="0">
          <a:noAutofit/>
        </a:bodyPr>
        <a:lstStyle/>
        <a:p>
          <a:pPr marL="228600" lvl="1" indent="-228600" algn="l" defTabSz="933450">
            <a:lnSpc>
              <a:spcPct val="100000"/>
            </a:lnSpc>
            <a:spcBef>
              <a:spcPct val="0"/>
            </a:spcBef>
            <a:spcAft>
              <a:spcPct val="15000"/>
            </a:spcAft>
            <a:buChar char="•"/>
          </a:pPr>
          <a:r>
            <a:rPr lang="en-US" sz="2100" kern="1200"/>
            <a:t>Handouts 1 and 2</a:t>
          </a:r>
        </a:p>
      </dsp:txBody>
      <dsp:txXfrm>
        <a:off x="0" y="320706"/>
        <a:ext cx="6797675" cy="926100"/>
      </dsp:txXfrm>
    </dsp:sp>
    <dsp:sp modelId="{F0729563-EF3C-4CFA-AAF8-8EF9E16C0870}">
      <dsp:nvSpPr>
        <dsp:cNvPr id="0" name=""/>
        <dsp:cNvSpPr/>
      </dsp:nvSpPr>
      <dsp:spPr>
        <a:xfrm>
          <a:off x="339883" y="10746"/>
          <a:ext cx="4758372" cy="619920"/>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9855" tIns="0" rIns="179855" bIns="0" numCol="1" spcCol="1270" anchor="ctr" anchorCtr="0">
          <a:noAutofit/>
        </a:bodyPr>
        <a:lstStyle/>
        <a:p>
          <a:pPr marL="0" lvl="0" indent="0" algn="l" defTabSz="933450">
            <a:lnSpc>
              <a:spcPct val="90000"/>
            </a:lnSpc>
            <a:spcBef>
              <a:spcPct val="0"/>
            </a:spcBef>
            <a:spcAft>
              <a:spcPct val="35000"/>
            </a:spcAft>
            <a:buNone/>
          </a:pPr>
          <a:r>
            <a:rPr lang="en-US" sz="2100" kern="1200"/>
            <a:t>Example of a good project:</a:t>
          </a:r>
        </a:p>
      </dsp:txBody>
      <dsp:txXfrm>
        <a:off x="370145" y="41008"/>
        <a:ext cx="4697848" cy="559396"/>
      </dsp:txXfrm>
    </dsp:sp>
    <dsp:sp modelId="{DE4C9B0C-77DE-4153-A248-49A7A0BCEA62}">
      <dsp:nvSpPr>
        <dsp:cNvPr id="0" name=""/>
        <dsp:cNvSpPr/>
      </dsp:nvSpPr>
      <dsp:spPr>
        <a:xfrm>
          <a:off x="0" y="1670166"/>
          <a:ext cx="6797675" cy="3969000"/>
        </a:xfrm>
        <a:prstGeom prst="rect">
          <a:avLst/>
        </a:prstGeom>
        <a:solidFill>
          <a:schemeClr val="lt1">
            <a:alpha val="90000"/>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27575" tIns="437388" rIns="527575" bIns="149352" numCol="1" spcCol="1270" anchor="t" anchorCtr="0">
          <a:noAutofit/>
        </a:bodyPr>
        <a:lstStyle/>
        <a:p>
          <a:pPr marL="228600" lvl="1" indent="-228600" algn="l" defTabSz="933450">
            <a:lnSpc>
              <a:spcPct val="100000"/>
            </a:lnSpc>
            <a:spcBef>
              <a:spcPct val="0"/>
            </a:spcBef>
            <a:spcAft>
              <a:spcPct val="15000"/>
            </a:spcAft>
            <a:buChar char="•"/>
          </a:pPr>
          <a:r>
            <a:rPr lang="en-US" sz="2100" kern="1200" dirty="0"/>
            <a:t>Training: leads to a myriad of questions and does not effectively document the actual project</a:t>
          </a:r>
        </a:p>
        <a:p>
          <a:pPr marL="228600" lvl="1" indent="-228600" algn="l" defTabSz="933450">
            <a:lnSpc>
              <a:spcPct val="100000"/>
            </a:lnSpc>
            <a:spcBef>
              <a:spcPct val="0"/>
            </a:spcBef>
            <a:spcAft>
              <a:spcPct val="15000"/>
            </a:spcAft>
            <a:buChar char="•"/>
          </a:pPr>
          <a:r>
            <a:rPr lang="en-US" sz="2100" kern="1200" dirty="0"/>
            <a:t>Direct benefit procurement such as fixed equipment only useable by a single entity or something that does not directly enhance the coalition or its response</a:t>
          </a:r>
        </a:p>
        <a:p>
          <a:pPr marL="228600" lvl="1" indent="-228600" algn="l" defTabSz="933450">
            <a:lnSpc>
              <a:spcPct val="100000"/>
            </a:lnSpc>
            <a:spcBef>
              <a:spcPct val="0"/>
            </a:spcBef>
            <a:spcAft>
              <a:spcPct val="15000"/>
            </a:spcAft>
            <a:buChar char="•"/>
          </a:pPr>
          <a:r>
            <a:rPr lang="en-US" sz="2100" b="1" kern="1200" dirty="0"/>
            <a:t>Note </a:t>
          </a:r>
          <a:r>
            <a:rPr lang="en-US" sz="2100" kern="1200" dirty="0"/>
            <a:t>– equipment to support an HCC plan, such as communications plans are acceptable BUT partner facilities should strive to contribute their part via match to increase sustainability</a:t>
          </a:r>
        </a:p>
      </dsp:txBody>
      <dsp:txXfrm>
        <a:off x="0" y="1670166"/>
        <a:ext cx="6797675" cy="3969000"/>
      </dsp:txXfrm>
    </dsp:sp>
    <dsp:sp modelId="{A6906FD4-6AF9-4BE5-960E-47305A0F5D49}">
      <dsp:nvSpPr>
        <dsp:cNvPr id="0" name=""/>
        <dsp:cNvSpPr/>
      </dsp:nvSpPr>
      <dsp:spPr>
        <a:xfrm>
          <a:off x="339883" y="1360206"/>
          <a:ext cx="4758372" cy="619920"/>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9855" tIns="0" rIns="179855" bIns="0" numCol="1" spcCol="1270" anchor="ctr" anchorCtr="0">
          <a:noAutofit/>
        </a:bodyPr>
        <a:lstStyle/>
        <a:p>
          <a:pPr marL="0" lvl="0" indent="0" algn="l" defTabSz="933450">
            <a:lnSpc>
              <a:spcPct val="90000"/>
            </a:lnSpc>
            <a:spcBef>
              <a:spcPct val="0"/>
            </a:spcBef>
            <a:spcAft>
              <a:spcPct val="35000"/>
            </a:spcAft>
            <a:buNone/>
          </a:pPr>
          <a:r>
            <a:rPr lang="en-US" sz="2100" kern="1200"/>
            <a:t>Example of a poor project:</a:t>
          </a:r>
        </a:p>
      </dsp:txBody>
      <dsp:txXfrm>
        <a:off x="370145" y="1390468"/>
        <a:ext cx="4697848" cy="55939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72B823-091B-41A8-B6BE-D54865372839}">
      <dsp:nvSpPr>
        <dsp:cNvPr id="0" name=""/>
        <dsp:cNvSpPr/>
      </dsp:nvSpPr>
      <dsp:spPr>
        <a:xfrm>
          <a:off x="0" y="89495"/>
          <a:ext cx="7216580" cy="1034280"/>
        </a:xfrm>
        <a:prstGeom prst="roundRect">
          <a:avLst/>
        </a:prstGeom>
        <a:solidFill>
          <a:schemeClr val="accent1">
            <a:shade val="5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b="1" i="1" kern="1200" dirty="0"/>
            <a:t>Please contact your HPP Coordinator with any questions</a:t>
          </a:r>
          <a:endParaRPr lang="en-US" sz="2600" b="1" kern="1200" dirty="0"/>
        </a:p>
      </dsp:txBody>
      <dsp:txXfrm>
        <a:off x="50489" y="139984"/>
        <a:ext cx="7115602" cy="933302"/>
      </dsp:txXfrm>
    </dsp:sp>
    <dsp:sp modelId="{8A00CAD6-D7EB-43F1-A6AF-0910328B38B8}">
      <dsp:nvSpPr>
        <dsp:cNvPr id="0" name=""/>
        <dsp:cNvSpPr/>
      </dsp:nvSpPr>
      <dsp:spPr>
        <a:xfrm>
          <a:off x="0" y="1198655"/>
          <a:ext cx="7216580" cy="1034280"/>
        </a:xfrm>
        <a:prstGeom prst="roundRect">
          <a:avLst/>
        </a:prstGeom>
        <a:solidFill>
          <a:schemeClr val="accent1">
            <a:shade val="50000"/>
            <a:hueOff val="-227593"/>
            <a:satOff val="-12098"/>
            <a:lumOff val="19107"/>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t>Michele Rowell, Midlands HPP Coordinator</a:t>
          </a:r>
        </a:p>
      </dsp:txBody>
      <dsp:txXfrm>
        <a:off x="50489" y="1249144"/>
        <a:ext cx="7115602" cy="933302"/>
      </dsp:txXfrm>
    </dsp:sp>
    <dsp:sp modelId="{00B89EA7-369A-4DC6-9172-95C563D3E856}">
      <dsp:nvSpPr>
        <dsp:cNvPr id="0" name=""/>
        <dsp:cNvSpPr/>
      </dsp:nvSpPr>
      <dsp:spPr>
        <a:xfrm>
          <a:off x="0" y="2307815"/>
          <a:ext cx="7216580" cy="1034280"/>
        </a:xfrm>
        <a:prstGeom prst="roundRect">
          <a:avLst/>
        </a:prstGeom>
        <a:solidFill>
          <a:schemeClr val="accent1">
            <a:shade val="50000"/>
            <a:hueOff val="-455186"/>
            <a:satOff val="-24196"/>
            <a:lumOff val="38214"/>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t>rowellmd@dhec.sc.gov</a:t>
          </a:r>
        </a:p>
      </dsp:txBody>
      <dsp:txXfrm>
        <a:off x="50489" y="2358304"/>
        <a:ext cx="7115602" cy="933302"/>
      </dsp:txXfrm>
    </dsp:sp>
    <dsp:sp modelId="{2EB8A96F-E8DF-42AA-9242-97175394F6EA}">
      <dsp:nvSpPr>
        <dsp:cNvPr id="0" name=""/>
        <dsp:cNvSpPr/>
      </dsp:nvSpPr>
      <dsp:spPr>
        <a:xfrm>
          <a:off x="0" y="3416976"/>
          <a:ext cx="7216580" cy="1034280"/>
        </a:xfrm>
        <a:prstGeom prst="roundRect">
          <a:avLst/>
        </a:prstGeom>
        <a:solidFill>
          <a:schemeClr val="accent1">
            <a:shade val="50000"/>
            <a:hueOff val="-455186"/>
            <a:satOff val="-24196"/>
            <a:lumOff val="38214"/>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a:t>Desk (803) 576-2756</a:t>
          </a:r>
        </a:p>
      </dsp:txBody>
      <dsp:txXfrm>
        <a:off x="50489" y="3467465"/>
        <a:ext cx="7115602" cy="933302"/>
      </dsp:txXfrm>
    </dsp:sp>
    <dsp:sp modelId="{CD021076-643A-4729-81F2-A6B4E275F0E4}">
      <dsp:nvSpPr>
        <dsp:cNvPr id="0" name=""/>
        <dsp:cNvSpPr/>
      </dsp:nvSpPr>
      <dsp:spPr>
        <a:xfrm>
          <a:off x="0" y="4526136"/>
          <a:ext cx="7216580" cy="1034280"/>
        </a:xfrm>
        <a:prstGeom prst="roundRect">
          <a:avLst/>
        </a:prstGeom>
        <a:solidFill>
          <a:schemeClr val="accent1">
            <a:shade val="50000"/>
            <a:hueOff val="-227593"/>
            <a:satOff val="-12098"/>
            <a:lumOff val="19107"/>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t>Mobile (803) 430-3563</a:t>
          </a:r>
        </a:p>
      </dsp:txBody>
      <dsp:txXfrm>
        <a:off x="50489" y="4576625"/>
        <a:ext cx="7115602" cy="933302"/>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FA5E61B-2888-4AC3-8DD7-CABD100295EF}" type="datetimeFigureOut">
              <a:rPr lang="en-US"/>
              <a:t>12/9/22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11C09D7-E331-4044-A25B-2A5B2D0B0C74}" type="slidenum">
              <a:rPr lang="en-US"/>
              <a:t>‹#›</a:t>
            </a:fld>
            <a:endParaRPr lang="en-US"/>
          </a:p>
        </p:txBody>
      </p:sp>
    </p:spTree>
    <p:extLst>
      <p:ext uri="{BB962C8B-B14F-4D97-AF65-F5344CB8AC3E}">
        <p14:creationId xmlns:p14="http://schemas.microsoft.com/office/powerpoint/2010/main" val="17933472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11C09D7-E331-4044-A25B-2A5B2D0B0C74}" type="slidenum">
              <a:rPr lang="en-US" smtClean="0"/>
              <a:t>1</a:t>
            </a:fld>
            <a:endParaRPr lang="en-US"/>
          </a:p>
        </p:txBody>
      </p:sp>
    </p:spTree>
    <p:extLst>
      <p:ext uri="{BB962C8B-B14F-4D97-AF65-F5344CB8AC3E}">
        <p14:creationId xmlns:p14="http://schemas.microsoft.com/office/powerpoint/2010/main" val="3415973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1C09D7-E331-4044-A25B-2A5B2D0B0C7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30351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One thing that is not often said is that NOT EVERY PROJECT YOU DEVELOP HAS TO BE FOR YOUR FIELD OR FACILITY.</a:t>
            </a:r>
          </a:p>
          <a:p>
            <a:endParaRPr lang="en-US"/>
          </a:p>
          <a:p>
            <a:r>
              <a:rPr lang="en-US"/>
              <a:t>Problems and gaps are everywhere, but not all good ideas only come from within the field or from a particular facility.</a:t>
            </a:r>
          </a:p>
          <a:p>
            <a:endParaRPr lang="en-US"/>
          </a:p>
          <a:p>
            <a:r>
              <a:rPr lang="en-US"/>
              <a:t>We function as a collective group and that means that when we hear of another's problem, we can start a project together.</a:t>
            </a:r>
          </a:p>
          <a:p>
            <a:endParaRPr lang="en-US"/>
          </a:p>
          <a:p>
            <a:r>
              <a:rPr lang="en-US"/>
              <a:t>Imagine EMS, Hospital and Emergency Management pulling together to help build a project to assist Nursing Homes?  </a:t>
            </a:r>
          </a:p>
          <a:p>
            <a:endParaRPr lang="en-US"/>
          </a:p>
          <a:p>
            <a:r>
              <a:rPr lang="en-US"/>
              <a:t>Perhaps a facility or those representatives from a particular field just doesn't know where to start or how to get the momentum to carry out a project?  </a:t>
            </a:r>
          </a:p>
          <a:p>
            <a:endParaRPr lang="en-US"/>
          </a:p>
          <a:p>
            <a:r>
              <a:rPr lang="en-US"/>
              <a:t>Perhaps leadership is not engaged and its tough to get good ideas from concept to project?</a:t>
            </a:r>
          </a:p>
          <a:p>
            <a:endParaRPr lang="en-US">
              <a:cs typeface="Calibri"/>
            </a:endParaRPr>
          </a:p>
        </p:txBody>
      </p:sp>
      <p:sp>
        <p:nvSpPr>
          <p:cNvPr id="4" name="Slide Number Placeholder 3"/>
          <p:cNvSpPr>
            <a:spLocks noGrp="1"/>
          </p:cNvSpPr>
          <p:nvPr>
            <p:ph type="sldNum" sz="quarter" idx="5"/>
          </p:nvPr>
        </p:nvSpPr>
        <p:spPr/>
        <p:txBody>
          <a:bodyPr/>
          <a:lstStyle/>
          <a:p>
            <a:fld id="{C11C09D7-E331-4044-A25B-2A5B2D0B0C74}" type="slidenum">
              <a:rPr lang="en-US"/>
              <a:t>12</a:t>
            </a:fld>
            <a:endParaRPr lang="en-US"/>
          </a:p>
        </p:txBody>
      </p:sp>
    </p:spTree>
    <p:extLst>
      <p:ext uri="{BB962C8B-B14F-4D97-AF65-F5344CB8AC3E}">
        <p14:creationId xmlns:p14="http://schemas.microsoft.com/office/powerpoint/2010/main" val="23804451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ASPR expects recipients and sub-recipients to develop and strengthen the four health care preparedness and response capabilities through the implementation of </a:t>
            </a:r>
            <a:r>
              <a:rPr lang="en-US" u="sng"/>
              <a:t>select</a:t>
            </a:r>
            <a:r>
              <a:rPr lang="en-US"/>
              <a:t> objectives and activities.</a:t>
            </a:r>
          </a:p>
          <a:p>
            <a:r>
              <a:rPr lang="en-US" b="1"/>
              <a:t>CAPABILITY 1: Foundation for Health Care and Medical Readiness</a:t>
            </a:r>
            <a:endParaRPr lang="en-US"/>
          </a:p>
          <a:p>
            <a:r>
              <a:rPr lang="en-US" b="1"/>
              <a:t>CAPABILITY 2: Health Care and Medical Response Coordination</a:t>
            </a:r>
            <a:endParaRPr lang="en-US"/>
          </a:p>
          <a:p>
            <a:r>
              <a:rPr lang="en-US" b="1"/>
              <a:t>CAPABILITY 3: Continuity of Health Care Service Delivery</a:t>
            </a:r>
            <a:endParaRPr lang="en-US"/>
          </a:p>
          <a:p>
            <a:r>
              <a:rPr lang="en-US" b="1"/>
              <a:t>CAPABILITY 4: Medical Surge</a:t>
            </a:r>
            <a:endParaRPr lang="en-US"/>
          </a:p>
          <a:p>
            <a:r>
              <a:rPr lang="en-US"/>
              <a:t>ASPR encourages HCCs, health care organizations, and other stakeholders supporting the provision of care during emergencies to use ASPR’s Technical Resources, Assistance Center, and Information Exchange (TRACIE) to receive assistance and resources for developing the capabilities.</a:t>
            </a:r>
          </a:p>
        </p:txBody>
      </p:sp>
      <p:sp>
        <p:nvSpPr>
          <p:cNvPr id="4" name="Slide Number Placeholder 3"/>
          <p:cNvSpPr>
            <a:spLocks noGrp="1"/>
          </p:cNvSpPr>
          <p:nvPr>
            <p:ph type="sldNum" sz="quarter" idx="5"/>
          </p:nvPr>
        </p:nvSpPr>
        <p:spPr/>
        <p:txBody>
          <a:bodyPr/>
          <a:lstStyle/>
          <a:p>
            <a:fld id="{C11C09D7-E331-4044-A25B-2A5B2D0B0C74}" type="slidenum">
              <a:rPr lang="en-US" smtClean="0"/>
              <a:t>19</a:t>
            </a:fld>
            <a:endParaRPr lang="en-US"/>
          </a:p>
        </p:txBody>
      </p:sp>
    </p:spTree>
    <p:extLst>
      <p:ext uri="{BB962C8B-B14F-4D97-AF65-F5344CB8AC3E}">
        <p14:creationId xmlns:p14="http://schemas.microsoft.com/office/powerpoint/2010/main" val="3075595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11C09D7-E331-4044-A25B-2A5B2D0B0C74}" type="slidenum">
              <a:rPr lang="en-US" smtClean="0"/>
              <a:t>20</a:t>
            </a:fld>
            <a:endParaRPr lang="en-US"/>
          </a:p>
        </p:txBody>
      </p:sp>
    </p:spTree>
    <p:extLst>
      <p:ext uri="{BB962C8B-B14F-4D97-AF65-F5344CB8AC3E}">
        <p14:creationId xmlns:p14="http://schemas.microsoft.com/office/powerpoint/2010/main" val="19941730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Gap Identification</a:t>
            </a:r>
            <a:endParaRPr lang="en-US"/>
          </a:p>
          <a:p>
            <a:r>
              <a:rPr lang="en-US"/>
              <a:t>The gap for the project should be illustrated in the HCC Gap listing, other projects may be approved but face deeper scrutiny at all levels.</a:t>
            </a:r>
            <a:endParaRPr lang="en-US">
              <a:cs typeface="Calibri"/>
            </a:endParaRPr>
          </a:p>
          <a:p>
            <a:r>
              <a:rPr lang="en-US" b="1"/>
              <a:t>HPP/Capability/Objective/Activity</a:t>
            </a:r>
            <a:r>
              <a:rPr lang="en-US"/>
              <a:t> </a:t>
            </a:r>
            <a:endParaRPr lang="en-US">
              <a:cs typeface="Calibri"/>
            </a:endParaRPr>
          </a:p>
          <a:p>
            <a:r>
              <a:rPr lang="en-US"/>
              <a:t>These must match the project proposal in areas such as Gap, Justification, Outcome etc. Refer to the handouts - 2017-2022-healthcare-pr-capablities (</a:t>
            </a:r>
            <a:r>
              <a:rPr lang="en-US" b="1"/>
              <a:t>detailed version</a:t>
            </a:r>
            <a:r>
              <a:rPr lang="en-US"/>
              <a:t>) and the Brief HCC Capabilities-Project Alignment Grant Period 2019-2022 (</a:t>
            </a:r>
            <a:r>
              <a:rPr lang="en-US" b="1"/>
              <a:t>condensed version</a:t>
            </a:r>
            <a:r>
              <a:rPr lang="en-US"/>
              <a:t>)</a:t>
            </a:r>
            <a:endParaRPr lang="en-US">
              <a:cs typeface="Calibri"/>
            </a:endParaRPr>
          </a:p>
          <a:p>
            <a:r>
              <a:rPr lang="en-US" b="1"/>
              <a:t>Baseline Capacity</a:t>
            </a:r>
            <a:endParaRPr lang="en-US"/>
          </a:p>
          <a:p>
            <a:r>
              <a:rPr lang="en-US"/>
              <a:t>Define what the HCC's current capacity is.</a:t>
            </a:r>
            <a:endParaRPr lang="en-US">
              <a:cs typeface="Calibri"/>
            </a:endParaRPr>
          </a:p>
          <a:p>
            <a:r>
              <a:rPr lang="en-US" b="1"/>
              <a:t>Benefit </a:t>
            </a:r>
            <a:r>
              <a:rPr lang="en-US"/>
              <a:t>- Explain how the project would </a:t>
            </a:r>
            <a:endParaRPr lang="en-US">
              <a:cs typeface="Calibri"/>
            </a:endParaRPr>
          </a:p>
          <a:p>
            <a:pPr marL="1085850" lvl="2" indent="-171450">
              <a:buFont typeface="Symbol"/>
              <a:buChar char="•"/>
            </a:pPr>
            <a:r>
              <a:rPr lang="en-US"/>
              <a:t>Increase the capacity (add a new morgue trailer), </a:t>
            </a:r>
            <a:endParaRPr lang="en-US">
              <a:cs typeface="Calibri"/>
            </a:endParaRPr>
          </a:p>
          <a:p>
            <a:pPr marL="1085850" lvl="2" indent="-171450">
              <a:buFont typeface="Symbol"/>
              <a:buChar char="•"/>
            </a:pPr>
            <a:r>
              <a:rPr lang="en-US"/>
              <a:t>Add a new capacity (add a mobile O2 generator/fill station), or </a:t>
            </a:r>
            <a:endParaRPr lang="en-US">
              <a:cs typeface="Calibri"/>
            </a:endParaRPr>
          </a:p>
          <a:p>
            <a:pPr marL="1085850" lvl="2" indent="-171450">
              <a:buFont typeface="Symbol"/>
              <a:buChar char="•"/>
            </a:pPr>
            <a:r>
              <a:rPr lang="en-US"/>
              <a:t>Enhances the current capacity (adding radio towers to expand coverage areas).</a:t>
            </a:r>
            <a:endParaRPr lang="en-US">
              <a:cs typeface="Calibri"/>
            </a:endParaRPr>
          </a:p>
        </p:txBody>
      </p:sp>
      <p:sp>
        <p:nvSpPr>
          <p:cNvPr id="4" name="Slide Number Placeholder 3"/>
          <p:cNvSpPr>
            <a:spLocks noGrp="1"/>
          </p:cNvSpPr>
          <p:nvPr>
            <p:ph type="sldNum" sz="quarter" idx="5"/>
          </p:nvPr>
        </p:nvSpPr>
        <p:spPr/>
        <p:txBody>
          <a:bodyPr/>
          <a:lstStyle/>
          <a:p>
            <a:fld id="{C11C09D7-E331-4044-A25B-2A5B2D0B0C74}" type="slidenum">
              <a:rPr lang="en-US" smtClean="0"/>
              <a:t>22</a:t>
            </a:fld>
            <a:endParaRPr lang="en-US"/>
          </a:p>
        </p:txBody>
      </p:sp>
    </p:spTree>
    <p:extLst>
      <p:ext uri="{BB962C8B-B14F-4D97-AF65-F5344CB8AC3E}">
        <p14:creationId xmlns:p14="http://schemas.microsoft.com/office/powerpoint/2010/main" val="32493672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20000"/>
              </a:lnSpc>
              <a:spcBef>
                <a:spcPts val="0"/>
              </a:spcBef>
              <a:spcAft>
                <a:spcPts val="0"/>
              </a:spcAft>
            </a:pPr>
            <a:r>
              <a:rPr lang="en-US" b="1"/>
              <a:t>Scope of Work – (Detailed description of the project)  </a:t>
            </a:r>
            <a:endParaRPr lang="en-US"/>
          </a:p>
          <a:p>
            <a:pPr marL="383540" lvl="1">
              <a:lnSpc>
                <a:spcPct val="120000"/>
              </a:lnSpc>
              <a:spcBef>
                <a:spcPts val="0"/>
              </a:spcBef>
              <a:spcAft>
                <a:spcPts val="0"/>
              </a:spcAft>
            </a:pPr>
            <a:r>
              <a:rPr lang="en-US"/>
              <a:t>As Example, if the project was training then what shall be covered, what are the learning objectives, will be lecture or a mix of hands-on and lecture, will it demonstrate improvement of skills of knowledge, will it provide and tools, will it require any consumable or special training items, will it be performed by a vendor company or by coalition members, will it cover print material, devices, or meals, etc...  </a:t>
            </a:r>
          </a:p>
          <a:p>
            <a:pPr marL="383540" lvl="1">
              <a:lnSpc>
                <a:spcPct val="120000"/>
              </a:lnSpc>
              <a:spcBef>
                <a:spcPts val="0"/>
              </a:spcBef>
              <a:spcAft>
                <a:spcPts val="0"/>
              </a:spcAft>
            </a:pPr>
            <a:r>
              <a:rPr lang="en-US"/>
              <a:t>The goal is to be as detailed and inclusive as possible while being as succinct as needed.</a:t>
            </a:r>
          </a:p>
          <a:p>
            <a:pPr marL="383540" lvl="2" indent="0">
              <a:spcBef>
                <a:spcPts val="0"/>
              </a:spcBef>
              <a:spcAft>
                <a:spcPts val="0"/>
              </a:spcAft>
              <a:buClr>
                <a:srgbClr val="F6A21D"/>
              </a:buClr>
              <a:buSzPct val="125000"/>
              <a:buFont typeface="Arial" panose="020B0604020202020204" pitchFamily="34" charset="0"/>
              <a:buNone/>
            </a:pPr>
            <a:endParaRPr lang="en-US" sz="2000"/>
          </a:p>
          <a:p>
            <a:endParaRPr lang="en-US"/>
          </a:p>
        </p:txBody>
      </p:sp>
      <p:sp>
        <p:nvSpPr>
          <p:cNvPr id="4" name="Slide Number Placeholder 3"/>
          <p:cNvSpPr>
            <a:spLocks noGrp="1"/>
          </p:cNvSpPr>
          <p:nvPr>
            <p:ph type="sldNum" sz="quarter" idx="5"/>
          </p:nvPr>
        </p:nvSpPr>
        <p:spPr/>
        <p:txBody>
          <a:bodyPr/>
          <a:lstStyle/>
          <a:p>
            <a:fld id="{C11C09D7-E331-4044-A25B-2A5B2D0B0C74}" type="slidenum">
              <a:rPr lang="en-US" smtClean="0"/>
              <a:t>23</a:t>
            </a:fld>
            <a:endParaRPr lang="en-US"/>
          </a:p>
        </p:txBody>
      </p:sp>
    </p:spTree>
    <p:extLst>
      <p:ext uri="{BB962C8B-B14F-4D97-AF65-F5344CB8AC3E}">
        <p14:creationId xmlns:p14="http://schemas.microsoft.com/office/powerpoint/2010/main" val="38261556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Sustainment:</a:t>
            </a:r>
            <a:r>
              <a:rPr lang="en-US"/>
              <a:t> How will the project be maintained in future years? If project has a shelf life, what is the expected useful life span?</a:t>
            </a:r>
          </a:p>
          <a:p>
            <a:r>
              <a:rPr lang="en-US" b="1"/>
              <a:t>Sustainment cost:</a:t>
            </a:r>
            <a:r>
              <a:rPr lang="en-US"/>
              <a:t> What is the cost and periodicity to maintain the project? Who is responsible?</a:t>
            </a:r>
          </a:p>
          <a:p>
            <a:endParaRPr lang="en-US"/>
          </a:p>
          <a:p>
            <a:r>
              <a:rPr lang="en-US"/>
              <a:t>Training Plan Discussion</a:t>
            </a:r>
          </a:p>
          <a:p>
            <a:r>
              <a:rPr lang="en-US"/>
              <a:t>Exercise Plan Discussion</a:t>
            </a:r>
          </a:p>
        </p:txBody>
      </p:sp>
      <p:sp>
        <p:nvSpPr>
          <p:cNvPr id="4" name="Slide Number Placeholder 3"/>
          <p:cNvSpPr>
            <a:spLocks noGrp="1"/>
          </p:cNvSpPr>
          <p:nvPr>
            <p:ph type="sldNum" sz="quarter" idx="5"/>
          </p:nvPr>
        </p:nvSpPr>
        <p:spPr/>
        <p:txBody>
          <a:bodyPr/>
          <a:lstStyle/>
          <a:p>
            <a:fld id="{C11C09D7-E331-4044-A25B-2A5B2D0B0C74}" type="slidenum">
              <a:rPr lang="en-US" smtClean="0"/>
              <a:t>26</a:t>
            </a:fld>
            <a:endParaRPr lang="en-US"/>
          </a:p>
        </p:txBody>
      </p:sp>
    </p:spTree>
    <p:extLst>
      <p:ext uri="{BB962C8B-B14F-4D97-AF65-F5344CB8AC3E}">
        <p14:creationId xmlns:p14="http://schemas.microsoft.com/office/powerpoint/2010/main" val="4865596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11C09D7-E331-4044-A25B-2A5B2D0B0C74}" type="slidenum">
              <a:rPr lang="en-US" smtClean="0"/>
              <a:t>28</a:t>
            </a:fld>
            <a:endParaRPr lang="en-US"/>
          </a:p>
        </p:txBody>
      </p:sp>
    </p:spTree>
    <p:extLst>
      <p:ext uri="{BB962C8B-B14F-4D97-AF65-F5344CB8AC3E}">
        <p14:creationId xmlns:p14="http://schemas.microsoft.com/office/powerpoint/2010/main" val="579155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11C09D7-E331-4044-A25B-2A5B2D0B0C74}" type="slidenum">
              <a:rPr lang="en-US" smtClean="0"/>
              <a:t>3</a:t>
            </a:fld>
            <a:endParaRPr lang="en-US"/>
          </a:p>
        </p:txBody>
      </p:sp>
    </p:spTree>
    <p:extLst>
      <p:ext uri="{BB962C8B-B14F-4D97-AF65-F5344CB8AC3E}">
        <p14:creationId xmlns:p14="http://schemas.microsoft.com/office/powerpoint/2010/main" val="27546737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It is always project time, whether it is preparing one, presenting one, managing one, or final implementation training and exercise. </a:t>
            </a:r>
          </a:p>
        </p:txBody>
      </p:sp>
      <p:sp>
        <p:nvSpPr>
          <p:cNvPr id="4" name="Slide Number Placeholder 3"/>
          <p:cNvSpPr>
            <a:spLocks noGrp="1"/>
          </p:cNvSpPr>
          <p:nvPr>
            <p:ph type="sldNum" sz="quarter" idx="5"/>
          </p:nvPr>
        </p:nvSpPr>
        <p:spPr/>
        <p:txBody>
          <a:bodyPr/>
          <a:lstStyle/>
          <a:p>
            <a:fld id="{C11C09D7-E331-4044-A25B-2A5B2D0B0C74}" type="slidenum">
              <a:rPr lang="en-US"/>
              <a:t>4</a:t>
            </a:fld>
            <a:endParaRPr lang="en-US"/>
          </a:p>
        </p:txBody>
      </p:sp>
    </p:spTree>
    <p:extLst>
      <p:ext uri="{BB962C8B-B14F-4D97-AF65-F5344CB8AC3E}">
        <p14:creationId xmlns:p14="http://schemas.microsoft.com/office/powerpoint/2010/main" val="35078965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At each quarter of each budget period various parts of the coalition are working some part of the project.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u="sng">
                <a:cs typeface="Calibri"/>
              </a:rPr>
              <a:t>Grant</a:t>
            </a:r>
            <a:r>
              <a:rPr lang="en-US">
                <a:cs typeface="Calibri"/>
              </a:rPr>
              <a:t> = DHEC/Hospital Preparedness Program    </a:t>
            </a:r>
            <a:r>
              <a:rPr lang="en-US" u="sng">
                <a:cs typeface="Calibri"/>
              </a:rPr>
              <a:t>Member</a:t>
            </a:r>
            <a:r>
              <a:rPr lang="en-US">
                <a:cs typeface="Calibri"/>
              </a:rPr>
              <a:t> = facility participating in HCC activities    </a:t>
            </a:r>
            <a:r>
              <a:rPr lang="en-US" u="sng">
                <a:cs typeface="Calibri"/>
              </a:rPr>
              <a:t>Project Partner</a:t>
            </a:r>
            <a:r>
              <a:rPr lang="en-US" u="none">
                <a:cs typeface="Calibri"/>
              </a:rPr>
              <a:t> </a:t>
            </a:r>
            <a:r>
              <a:rPr lang="en-US">
                <a:cs typeface="Calibri"/>
              </a:rPr>
              <a:t>= facility that has had funding approved for a project. Fiscal Year (FY) = Budget Period (BP) </a:t>
            </a:r>
          </a:p>
          <a:p>
            <a:endParaRPr lang="en-US">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u="sng" kern="1200">
                <a:solidFill>
                  <a:schemeClr val="tx1"/>
                </a:solidFill>
                <a:latin typeface="+mn-lt"/>
                <a:ea typeface="+mn-ea"/>
                <a:cs typeface="Calibri"/>
              </a:rPr>
              <a:t>Budget Period</a:t>
            </a:r>
            <a:r>
              <a:rPr lang="en-US" sz="1200" u="none" kern="1200">
                <a:solidFill>
                  <a:schemeClr val="tx1"/>
                </a:solidFill>
                <a:latin typeface="+mn-lt"/>
                <a:ea typeface="+mn-ea"/>
                <a:cs typeface="Calibri"/>
              </a:rPr>
              <a:t> /</a:t>
            </a:r>
            <a:r>
              <a:rPr lang="en-US" u="sng">
                <a:cs typeface="Calibri"/>
              </a:rPr>
              <a:t>Fiscal Year</a:t>
            </a:r>
            <a:r>
              <a:rPr lang="en-US" sz="1200" kern="1200">
                <a:solidFill>
                  <a:schemeClr val="tx1"/>
                </a:solidFill>
                <a:latin typeface="+mn-lt"/>
                <a:ea typeface="+mn-ea"/>
                <a:cs typeface="Calibri"/>
              </a:rPr>
              <a:t>– is one fiscal year beginning July 1</a:t>
            </a:r>
            <a:r>
              <a:rPr lang="en-US" sz="1200" kern="1200" baseline="30000">
                <a:solidFill>
                  <a:schemeClr val="tx1"/>
                </a:solidFill>
                <a:latin typeface="+mn-lt"/>
                <a:ea typeface="+mn-ea"/>
                <a:cs typeface="Calibri"/>
              </a:rPr>
              <a:t>st</a:t>
            </a:r>
            <a:r>
              <a:rPr lang="en-US" sz="1200" kern="1200">
                <a:solidFill>
                  <a:schemeClr val="tx1"/>
                </a:solidFill>
                <a:latin typeface="+mn-lt"/>
                <a:ea typeface="+mn-ea"/>
                <a:cs typeface="Calibri"/>
              </a:rPr>
              <a:t>, ending June 30</a:t>
            </a:r>
            <a:r>
              <a:rPr lang="en-US" sz="1200" kern="1200" baseline="30000">
                <a:solidFill>
                  <a:schemeClr val="tx1"/>
                </a:solidFill>
                <a:latin typeface="+mn-lt"/>
                <a:ea typeface="+mn-ea"/>
                <a:cs typeface="Calibri"/>
              </a:rPr>
              <a:t>th</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201F1E"/>
                </a:solidFill>
                <a:effectLst/>
                <a:latin typeface="Calibri" panose="020F0502020204030204" pitchFamily="34" charset="0"/>
              </a:rPr>
              <a:t>Notice of Funding Opportunity</a:t>
            </a:r>
            <a:r>
              <a:rPr lang="en-US" sz="1200" b="0" i="0" kern="1200" baseline="0">
                <a:solidFill>
                  <a:schemeClr val="tx1"/>
                </a:solidFill>
                <a:effectLst/>
                <a:latin typeface="+mn-lt"/>
                <a:ea typeface="+mn-ea"/>
                <a:cs typeface="Calibri"/>
              </a:rPr>
              <a:t> (NOFO) – application for the next budget period funding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baseline="0">
                <a:solidFill>
                  <a:schemeClr val="tx1"/>
                </a:solidFill>
                <a:effectLst/>
                <a:latin typeface="+mn-lt"/>
                <a:ea typeface="+mn-ea"/>
                <a:cs typeface="Calibri"/>
              </a:rPr>
              <a:t>Notice of Award (NOA) – fund availably notice from </a:t>
            </a:r>
            <a:r>
              <a:rPr lang="en-US" b="0" i="0">
                <a:solidFill>
                  <a:srgbClr val="444444"/>
                </a:solidFill>
                <a:effectLst/>
                <a:latin typeface="Calibri" panose="020F0502020204030204" pitchFamily="34" charset="0"/>
              </a:rPr>
              <a:t>Assistant Secretary for Preparedness and Response (</a:t>
            </a:r>
            <a:r>
              <a:rPr lang="en-US" sz="1200" b="0" i="0" kern="1200" baseline="0">
                <a:solidFill>
                  <a:schemeClr val="tx1"/>
                </a:solidFill>
                <a:effectLst/>
                <a:latin typeface="+mn-lt"/>
                <a:ea typeface="+mn-ea"/>
                <a:cs typeface="Calibri"/>
              </a:rPr>
              <a:t>ASPR)</a:t>
            </a:r>
            <a:endParaRPr lang="en-US" sz="1200" kern="1200">
              <a:solidFill>
                <a:schemeClr val="tx1"/>
              </a:solidFill>
              <a:latin typeface="+mn-lt"/>
              <a:ea typeface="+mn-ea"/>
              <a:cs typeface="Calibri"/>
            </a:endParaRPr>
          </a:p>
          <a:p>
            <a:endParaRPr lang="en-US">
              <a:cs typeface="Calibri"/>
            </a:endParaRPr>
          </a:p>
          <a:p>
            <a:r>
              <a:rPr lang="en-US" u="sng">
                <a:cs typeface="Calibri"/>
              </a:rPr>
              <a:t>Grant Project Period/Grant Period of Performance</a:t>
            </a:r>
          </a:p>
          <a:p>
            <a:pPr marL="400050" indent="-171450">
              <a:buClrTx/>
              <a:buFont typeface="Arial" panose="020B0604020202020204" pitchFamily="34" charset="0"/>
              <a:buChar char="•"/>
            </a:pPr>
            <a:r>
              <a:rPr lang="en-US">
                <a:cs typeface="Calibri"/>
              </a:rPr>
              <a:t>Five years normally, there have been exceptions</a:t>
            </a:r>
          </a:p>
          <a:p>
            <a:pPr marL="400050" indent="-171450">
              <a:buClrTx/>
              <a:buFont typeface="Arial" panose="020B0604020202020204" pitchFamily="34" charset="0"/>
              <a:buChar char="•"/>
            </a:pPr>
            <a:r>
              <a:rPr lang="en-US">
                <a:cs typeface="Calibri"/>
              </a:rPr>
              <a:t>State must reapply each year of the Grant Project Period</a:t>
            </a:r>
          </a:p>
          <a:p>
            <a:pPr marL="400050" indent="-171450">
              <a:buClrTx/>
              <a:buFont typeface="Arial" panose="020B0604020202020204" pitchFamily="34" charset="0"/>
              <a:buChar char="•"/>
            </a:pPr>
            <a:r>
              <a:rPr lang="en-US">
                <a:cs typeface="Calibri"/>
              </a:rPr>
              <a:t>Notice of Award (NOA) for each Budget Period is issued for each year</a:t>
            </a:r>
          </a:p>
        </p:txBody>
      </p:sp>
      <p:sp>
        <p:nvSpPr>
          <p:cNvPr id="4" name="Slide Number Placeholder 3"/>
          <p:cNvSpPr>
            <a:spLocks noGrp="1"/>
          </p:cNvSpPr>
          <p:nvPr>
            <p:ph type="sldNum" sz="quarter" idx="5"/>
          </p:nvPr>
        </p:nvSpPr>
        <p:spPr/>
        <p:txBody>
          <a:bodyPr/>
          <a:lstStyle/>
          <a:p>
            <a:fld id="{C11C09D7-E331-4044-A25B-2A5B2D0B0C74}" type="slidenum">
              <a:rPr lang="en-US"/>
              <a:t>5</a:t>
            </a:fld>
            <a:endParaRPr lang="en-US"/>
          </a:p>
        </p:txBody>
      </p:sp>
    </p:spTree>
    <p:extLst>
      <p:ext uri="{BB962C8B-B14F-4D97-AF65-F5344CB8AC3E}">
        <p14:creationId xmlns:p14="http://schemas.microsoft.com/office/powerpoint/2010/main" val="134537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11C09D7-E331-4044-A25B-2A5B2D0B0C74}" type="slidenum">
              <a:rPr lang="en-US" smtClean="0"/>
              <a:t>6</a:t>
            </a:fld>
            <a:endParaRPr lang="en-US"/>
          </a:p>
        </p:txBody>
      </p:sp>
    </p:spTree>
    <p:extLst>
      <p:ext uri="{BB962C8B-B14F-4D97-AF65-F5344CB8AC3E}">
        <p14:creationId xmlns:p14="http://schemas.microsoft.com/office/powerpoint/2010/main" val="24163104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C11C09D7-E331-4044-A25B-2A5B2D0B0C74}" type="slidenum">
              <a:rPr lang="en-US"/>
              <a:t>7</a:t>
            </a:fld>
            <a:endParaRPr lang="en-US"/>
          </a:p>
        </p:txBody>
      </p:sp>
    </p:spTree>
    <p:extLst>
      <p:ext uri="{BB962C8B-B14F-4D97-AF65-F5344CB8AC3E}">
        <p14:creationId xmlns:p14="http://schemas.microsoft.com/office/powerpoint/2010/main" val="19196747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Tell the group:</a:t>
            </a:r>
          </a:p>
          <a:p>
            <a:endParaRPr lang="en-US">
              <a:cs typeface="Calibri"/>
            </a:endParaRPr>
          </a:p>
          <a:p>
            <a:r>
              <a:rPr lang="en-US">
                <a:cs typeface="Calibri"/>
              </a:rPr>
              <a:t>The #1 question that will be asked "What kind of projects can I develop?"  The answer is pretty basic in that its anything that can improve the coalition and its response...with some caveats we will cover.</a:t>
            </a:r>
          </a:p>
          <a:p>
            <a:endParaRPr lang="en-US">
              <a:cs typeface="Calibri"/>
            </a:endParaRPr>
          </a:p>
          <a:p>
            <a:r>
              <a:rPr lang="en-US">
                <a:cs typeface="Calibri"/>
              </a:rPr>
              <a:t>As with all things, we start at the beginning...or should....so let's start looking at how to build a project, whether large or small.</a:t>
            </a:r>
          </a:p>
        </p:txBody>
      </p:sp>
      <p:sp>
        <p:nvSpPr>
          <p:cNvPr id="4" name="Slide Number Placeholder 3"/>
          <p:cNvSpPr>
            <a:spLocks noGrp="1"/>
          </p:cNvSpPr>
          <p:nvPr>
            <p:ph type="sldNum" sz="quarter" idx="5"/>
          </p:nvPr>
        </p:nvSpPr>
        <p:spPr/>
        <p:txBody>
          <a:bodyPr/>
          <a:lstStyle/>
          <a:p>
            <a:fld id="{C11C09D7-E331-4044-A25B-2A5B2D0B0C74}" type="slidenum">
              <a:rPr lang="en-US"/>
              <a:t>8</a:t>
            </a:fld>
            <a:endParaRPr lang="en-US"/>
          </a:p>
        </p:txBody>
      </p:sp>
    </p:spTree>
    <p:extLst>
      <p:ext uri="{BB962C8B-B14F-4D97-AF65-F5344CB8AC3E}">
        <p14:creationId xmlns:p14="http://schemas.microsoft.com/office/powerpoint/2010/main" val="513680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C11C09D7-E331-4044-A25B-2A5B2D0B0C74}" type="slidenum">
              <a:rPr lang="en-US"/>
              <a:t>9</a:t>
            </a:fld>
            <a:endParaRPr lang="en-US"/>
          </a:p>
        </p:txBody>
      </p:sp>
    </p:spTree>
    <p:extLst>
      <p:ext uri="{BB962C8B-B14F-4D97-AF65-F5344CB8AC3E}">
        <p14:creationId xmlns:p14="http://schemas.microsoft.com/office/powerpoint/2010/main" val="23137122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NOTE: Asterisk is explained following the initial statement with 4 exceptions.</a:t>
            </a:r>
          </a:p>
        </p:txBody>
      </p:sp>
      <p:sp>
        <p:nvSpPr>
          <p:cNvPr id="4" name="Slide Number Placeholder 3"/>
          <p:cNvSpPr>
            <a:spLocks noGrp="1"/>
          </p:cNvSpPr>
          <p:nvPr>
            <p:ph type="sldNum" sz="quarter" idx="5"/>
          </p:nvPr>
        </p:nvSpPr>
        <p:spPr/>
        <p:txBody>
          <a:bodyPr/>
          <a:lstStyle/>
          <a:p>
            <a:fld id="{C11C09D7-E331-4044-A25B-2A5B2D0B0C74}" type="slidenum">
              <a:rPr lang="en-US"/>
              <a:t>10</a:t>
            </a:fld>
            <a:endParaRPr lang="en-US"/>
          </a:p>
        </p:txBody>
      </p:sp>
    </p:spTree>
    <p:extLst>
      <p:ext uri="{BB962C8B-B14F-4D97-AF65-F5344CB8AC3E}">
        <p14:creationId xmlns:p14="http://schemas.microsoft.com/office/powerpoint/2010/main" val="26900795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184DA70-C731-4C70-880D-CCD4705E623C}" type="datetime1">
              <a:rPr lang="en-US" smtClean="0"/>
              <a:t>12/9/22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754524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2D6E202-B606-4609-B914-27C9371A1F6D}" type="datetime1">
              <a:rPr lang="en-US" smtClean="0"/>
              <a:t>12/9/22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2991320464"/>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2D6E202-B606-4609-B914-27C9371A1F6D}" type="datetime1">
              <a:rPr lang="en-US" smtClean="0"/>
              <a:t>12/9/22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3073391037"/>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BE1D723-8F53-4F53-90B0-1982A396982E}" type="datetime1">
              <a:rPr lang="en-US" smtClean="0"/>
              <a:t>12/9/22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8434401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7669AF7-7BEB-44E4-9852-375E34362B5B}" type="datetime1">
              <a:rPr lang="en-US" smtClean="0"/>
              <a:t>12/9/22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917848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AAAC38D-0552-4C82-B593-E6124DFADBE2}" type="datetime1">
              <a:rPr lang="en-US" smtClean="0"/>
              <a:t>12/9/22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21864242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9DF0F1C-5577-4ACB-BB62-DF8F3C494C7E}" type="datetime1">
              <a:rPr lang="en-US" smtClean="0"/>
              <a:t>12/9/22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22329593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775B394-D9F9-4F0C-B15D-605F45CB9E9F}" type="datetime1">
              <a:rPr lang="en-US" smtClean="0"/>
              <a:t>12/9/22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21217885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39667345-2558-425A-8533-9BFDBCE15005}" type="datetime1">
              <a:rPr lang="en-US" smtClean="0"/>
              <a:t>12/9/22</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36132640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92BEA474-078D-4E9B-9B14-09A87B19DC46}" type="datetime1">
              <a:rPr lang="en-US" smtClean="0"/>
              <a:t>12/9/22</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3A98EE3D-8CD1-4C3F-BD1C-C98C9596463C}" type="slidenum">
              <a:rPr lang="en-US" smtClean="0"/>
              <a:pPr/>
              <a:t>‹#›</a:t>
            </a:fld>
            <a:endParaRPr lang="en-US"/>
          </a:p>
        </p:txBody>
      </p:sp>
    </p:spTree>
    <p:extLst>
      <p:ext uri="{BB962C8B-B14F-4D97-AF65-F5344CB8AC3E}">
        <p14:creationId xmlns:p14="http://schemas.microsoft.com/office/powerpoint/2010/main" val="33099477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907D986-8816-4272-A432-0437A28A9828}" type="datetime1">
              <a:rPr lang="en-US" smtClean="0"/>
              <a:t>12/9/22</a:t>
            </a:fld>
            <a:endParaRPr lang="en-US"/>
          </a:p>
        </p:txBody>
      </p:sp>
      <p:sp>
        <p:nvSpPr>
          <p:cNvPr id="6" name="Footer Placeholder 5"/>
          <p:cNvSpPr>
            <a:spLocks noGrp="1"/>
          </p:cNvSpPr>
          <p:nvPr>
            <p:ph type="ftr" sz="quarter" idx="11"/>
          </p:nvPr>
        </p:nvSpPr>
        <p:spPr/>
        <p:txBody>
          <a:bodyPr/>
          <a:lstStyle/>
          <a:p>
            <a:pPr algn="l"/>
            <a:endParaRPr lang="en-US"/>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29630833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62D6E202-B606-4609-B914-27C9371A1F6D}" type="datetime1">
              <a:rPr lang="en-US" smtClean="0"/>
              <a:t>12/9/22</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3A98EE3D-8CD1-4C3F-BD1C-C98C9596463C}"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17586481"/>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Lst>
  <p:hf sldNum="0"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package" Target="../embeddings/Microsoft_Excel_Worksheet.xlsx"/><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1.png"/><Relationship Id="rId7"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3.jpeg"/></Relationships>
</file>

<file path=ppt/slides/_rels/slide2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17.svg"/></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8.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3.jpeg"/><Relationship Id="rId7" Type="http://schemas.openxmlformats.org/officeDocument/2006/relationships/diagramColors" Target="../diagrams/colors3.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8">
            <a:extLst>
              <a:ext uri="{FF2B5EF4-FFF2-40B4-BE49-F238E27FC236}">
                <a16:creationId xmlns:a16="http://schemas.microsoft.com/office/drawing/2014/main" id="{90AA6468-80AC-4DDF-9CFB-C7A9507E20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6" y="0"/>
            <a:ext cx="458473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9AB2EA78-AEB3-469B-9025-3B17201A457B}"/>
              </a:ext>
            </a:extLst>
          </p:cNvPr>
          <p:cNvSpPr>
            <a:spLocks noGrp="1"/>
          </p:cNvSpPr>
          <p:nvPr>
            <p:ph type="ctrTitle"/>
          </p:nvPr>
        </p:nvSpPr>
        <p:spPr>
          <a:xfrm>
            <a:off x="457200" y="1394742"/>
            <a:ext cx="3659246" cy="2926080"/>
          </a:xfrm>
        </p:spPr>
        <p:txBody>
          <a:bodyPr>
            <a:normAutofit/>
          </a:bodyPr>
          <a:lstStyle/>
          <a:p>
            <a:r>
              <a:rPr lang="en-US" sz="4100" dirty="0">
                <a:solidFill>
                  <a:srgbClr val="FFFFFF"/>
                </a:solidFill>
              </a:rPr>
              <a:t>Midlands Healthcare Coalition </a:t>
            </a:r>
            <a:br>
              <a:rPr lang="en-US" sz="4100" dirty="0">
                <a:solidFill>
                  <a:srgbClr val="FFFFFF"/>
                </a:solidFill>
              </a:rPr>
            </a:br>
            <a:r>
              <a:rPr lang="en-US" sz="4100" dirty="0">
                <a:solidFill>
                  <a:srgbClr val="FFFFFF"/>
                </a:solidFill>
              </a:rPr>
              <a:t>Project</a:t>
            </a:r>
            <a:br>
              <a:rPr lang="en-US" sz="4100" dirty="0">
                <a:solidFill>
                  <a:srgbClr val="FFFFFF"/>
                </a:solidFill>
              </a:rPr>
            </a:br>
            <a:r>
              <a:rPr lang="en-US" sz="4100" dirty="0">
                <a:solidFill>
                  <a:srgbClr val="FFFFFF"/>
                </a:solidFill>
              </a:rPr>
              <a:t>Development</a:t>
            </a:r>
          </a:p>
        </p:txBody>
      </p:sp>
      <p:sp>
        <p:nvSpPr>
          <p:cNvPr id="3" name="Subtitle 2">
            <a:extLst>
              <a:ext uri="{FF2B5EF4-FFF2-40B4-BE49-F238E27FC236}">
                <a16:creationId xmlns:a16="http://schemas.microsoft.com/office/drawing/2014/main" id="{255E1F2F-E259-4EA8-9FFD-3A10AF541859}"/>
              </a:ext>
            </a:extLst>
          </p:cNvPr>
          <p:cNvSpPr>
            <a:spLocks noGrp="1"/>
          </p:cNvSpPr>
          <p:nvPr>
            <p:ph type="subTitle" idx="1"/>
          </p:nvPr>
        </p:nvSpPr>
        <p:spPr>
          <a:xfrm>
            <a:off x="457200" y="4663440"/>
            <a:ext cx="3659246" cy="1554480"/>
          </a:xfrm>
        </p:spPr>
        <p:txBody>
          <a:bodyPr>
            <a:normAutofit/>
          </a:bodyPr>
          <a:lstStyle/>
          <a:p>
            <a:r>
              <a:rPr lang="en-US" sz="1500" dirty="0">
                <a:solidFill>
                  <a:srgbClr val="FFFFFF"/>
                </a:solidFill>
              </a:rPr>
              <a:t>A GUIDE TO DEVELOPING AND SUBMITTING A PROJECT PROPOSAL</a:t>
            </a:r>
          </a:p>
        </p:txBody>
      </p:sp>
      <p:pic>
        <p:nvPicPr>
          <p:cNvPr id="4" name="Picture 3" descr="Person working with laptop and binder">
            <a:extLst>
              <a:ext uri="{FF2B5EF4-FFF2-40B4-BE49-F238E27FC236}">
                <a16:creationId xmlns:a16="http://schemas.microsoft.com/office/drawing/2014/main" id="{65810330-F0B5-43C9-BC34-094FFB5C0529}"/>
              </a:ext>
            </a:extLst>
          </p:cNvPr>
          <p:cNvPicPr>
            <a:picLocks noChangeAspect="1"/>
          </p:cNvPicPr>
          <p:nvPr/>
        </p:nvPicPr>
        <p:blipFill>
          <a:blip r:embed="rId3"/>
          <a:srcRect l="13292" r="13292"/>
          <a:stretch/>
        </p:blipFill>
        <p:spPr>
          <a:xfrm>
            <a:off x="4639733" y="10"/>
            <a:ext cx="7552266" cy="6857990"/>
          </a:xfrm>
          <a:prstGeom prst="rect">
            <a:avLst/>
          </a:prstGeom>
        </p:spPr>
      </p:pic>
      <p:sp>
        <p:nvSpPr>
          <p:cNvPr id="16" name="Rectangle 10">
            <a:extLst>
              <a:ext uri="{FF2B5EF4-FFF2-40B4-BE49-F238E27FC236}">
                <a16:creationId xmlns:a16="http://schemas.microsoft.com/office/drawing/2014/main" id="{4AB900CC-5074-4746-A1A4-AF640455BD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475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2051" name="Picture 3">
            <a:extLst>
              <a:ext uri="{FF2B5EF4-FFF2-40B4-BE49-F238E27FC236}">
                <a16:creationId xmlns:a16="http://schemas.microsoft.com/office/drawing/2014/main" id="{4B0210FA-D9C6-428D-AD56-2657C1496C6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9689" t="4326" r="28712" b="2962"/>
          <a:stretch/>
        </p:blipFill>
        <p:spPr bwMode="auto">
          <a:xfrm>
            <a:off x="335902" y="5715564"/>
            <a:ext cx="996584" cy="1004712"/>
          </a:xfrm>
          <a:prstGeom prst="flowChartConnector">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31439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2649CA-0C47-4A8F-B94B-0AFCABD73A45}"/>
              </a:ext>
            </a:extLst>
          </p:cNvPr>
          <p:cNvSpPr>
            <a:spLocks noGrp="1"/>
          </p:cNvSpPr>
          <p:nvPr>
            <p:ph type="title"/>
          </p:nvPr>
        </p:nvSpPr>
        <p:spPr/>
        <p:txBody>
          <a:bodyPr/>
          <a:lstStyle/>
          <a:p>
            <a:r>
              <a:rPr lang="en-US"/>
              <a:t>Use of Funds - Exceptions</a:t>
            </a:r>
          </a:p>
        </p:txBody>
      </p:sp>
      <p:sp>
        <p:nvSpPr>
          <p:cNvPr id="3" name="Content Placeholder 2">
            <a:extLst>
              <a:ext uri="{FF2B5EF4-FFF2-40B4-BE49-F238E27FC236}">
                <a16:creationId xmlns:a16="http://schemas.microsoft.com/office/drawing/2014/main" id="{672A43B3-951A-4E22-9391-CF86798DE9A7}"/>
              </a:ext>
            </a:extLst>
          </p:cNvPr>
          <p:cNvSpPr>
            <a:spLocks noGrp="1"/>
          </p:cNvSpPr>
          <p:nvPr>
            <p:ph idx="1"/>
          </p:nvPr>
        </p:nvSpPr>
        <p:spPr>
          <a:xfrm>
            <a:off x="1097280" y="2071257"/>
            <a:ext cx="10058400" cy="4018798"/>
          </a:xfrm>
        </p:spPr>
        <p:txBody>
          <a:bodyPr vert="horz" lIns="91440" tIns="45720" rIns="91440" bIns="45720" rtlCol="0" anchor="t">
            <a:normAutofit/>
          </a:bodyPr>
          <a:lstStyle/>
          <a:p>
            <a:pPr marL="0" indent="0">
              <a:spcBef>
                <a:spcPts val="0"/>
              </a:spcBef>
              <a:spcAft>
                <a:spcPts val="600"/>
              </a:spcAft>
              <a:buNone/>
            </a:pPr>
            <a:r>
              <a:rPr lang="en-US" sz="2200" dirty="0">
                <a:solidFill>
                  <a:schemeClr val="tx1"/>
                </a:solidFill>
              </a:rPr>
              <a:t>No use for Individual Healthcare Facilities to meet </a:t>
            </a:r>
            <a:r>
              <a:rPr lang="en-US" sz="2200" b="1" dirty="0">
                <a:solidFill>
                  <a:schemeClr val="tx1"/>
                </a:solidFill>
              </a:rPr>
              <a:t>CMS requirements.</a:t>
            </a:r>
            <a:r>
              <a:rPr lang="en-US" sz="2200" b="1" dirty="0">
                <a:solidFill>
                  <a:schemeClr val="tx1"/>
                </a:solidFill>
                <a:highlight>
                  <a:srgbClr val="FFFF00"/>
                </a:highlight>
              </a:rPr>
              <a:t>*</a:t>
            </a:r>
          </a:p>
          <a:p>
            <a:pPr marL="0" indent="0">
              <a:spcBef>
                <a:spcPts val="0"/>
              </a:spcBef>
              <a:spcAft>
                <a:spcPts val="600"/>
              </a:spcAft>
              <a:buNone/>
            </a:pPr>
            <a:r>
              <a:rPr lang="en-US" sz="2000" b="1" dirty="0">
                <a:solidFill>
                  <a:schemeClr val="tx1"/>
                </a:solidFill>
              </a:rPr>
              <a:t>Base CMS requirement exceptions:</a:t>
            </a:r>
          </a:p>
          <a:p>
            <a:pPr marL="457200" indent="-228600">
              <a:lnSpc>
                <a:spcPct val="100000"/>
              </a:lnSpc>
              <a:spcBef>
                <a:spcPts val="0"/>
              </a:spcBef>
              <a:spcAft>
                <a:spcPts val="600"/>
              </a:spcAft>
              <a:buNone/>
            </a:pPr>
            <a:r>
              <a:rPr lang="en-US" sz="2000" b="1" dirty="0">
                <a:solidFill>
                  <a:schemeClr val="tx1"/>
                </a:solidFill>
              </a:rPr>
              <a:t>Development of an Emergency Plan </a:t>
            </a:r>
            <a:r>
              <a:rPr lang="en-US" sz="2000" dirty="0">
                <a:solidFill>
                  <a:schemeClr val="tx1"/>
                </a:solidFill>
              </a:rPr>
              <a:t>– HCCs can develop staff capacity &amp; technical expertise to assist members with this requirement.</a:t>
            </a:r>
          </a:p>
          <a:p>
            <a:pPr marL="457200" indent="-228600">
              <a:lnSpc>
                <a:spcPct val="100000"/>
              </a:lnSpc>
              <a:spcBef>
                <a:spcPts val="0"/>
              </a:spcBef>
              <a:spcAft>
                <a:spcPts val="600"/>
              </a:spcAft>
              <a:buNone/>
            </a:pPr>
            <a:r>
              <a:rPr lang="en-US" sz="2000" b="1" dirty="0">
                <a:solidFill>
                  <a:schemeClr val="tx1"/>
                </a:solidFill>
              </a:rPr>
              <a:t>Development of Policies and Procedures </a:t>
            </a:r>
            <a:r>
              <a:rPr lang="en-US" sz="2000" dirty="0">
                <a:solidFill>
                  <a:schemeClr val="tx1"/>
                </a:solidFill>
              </a:rPr>
              <a:t>- </a:t>
            </a:r>
            <a:r>
              <a:rPr lang="en-US" sz="2000" dirty="0">
                <a:solidFill>
                  <a:schemeClr val="tx1"/>
                </a:solidFill>
                <a:ea typeface="+mn-lt"/>
                <a:cs typeface="+mn-lt"/>
              </a:rPr>
              <a:t>HCCs can develop staff capacity &amp; technical expertise to assist members with this requirement.</a:t>
            </a:r>
          </a:p>
          <a:p>
            <a:pPr marL="457200" indent="-228600">
              <a:lnSpc>
                <a:spcPct val="100000"/>
              </a:lnSpc>
              <a:spcBef>
                <a:spcPts val="0"/>
              </a:spcBef>
              <a:spcAft>
                <a:spcPts val="600"/>
              </a:spcAft>
              <a:buNone/>
            </a:pPr>
            <a:r>
              <a:rPr lang="en-US" sz="2000" b="1" dirty="0">
                <a:solidFill>
                  <a:schemeClr val="tx1"/>
                </a:solidFill>
              </a:rPr>
              <a:t>Develop and Maintain a Communications Plan</a:t>
            </a:r>
            <a:r>
              <a:rPr lang="en-US" sz="2000" dirty="0">
                <a:solidFill>
                  <a:schemeClr val="tx1"/>
                </a:solidFill>
              </a:rPr>
              <a:t> - HCCs may spend funds for costs associated with adding new providers and suppliers to their HCC who are seeking to join in order to coordinate care of patients.</a:t>
            </a:r>
          </a:p>
          <a:p>
            <a:pPr marL="457200" indent="-228600">
              <a:lnSpc>
                <a:spcPct val="100000"/>
              </a:lnSpc>
              <a:spcBef>
                <a:spcPts val="0"/>
              </a:spcBef>
              <a:spcAft>
                <a:spcPts val="0"/>
              </a:spcAft>
              <a:buNone/>
            </a:pPr>
            <a:r>
              <a:rPr lang="en-US" sz="2000" b="1" dirty="0">
                <a:solidFill>
                  <a:schemeClr val="tx1"/>
                </a:solidFill>
              </a:rPr>
              <a:t>Develop and Maintain a Training &amp; Testing Program – </a:t>
            </a:r>
            <a:r>
              <a:rPr lang="en-US" sz="2000" dirty="0">
                <a:solidFill>
                  <a:schemeClr val="tx1"/>
                </a:solidFill>
              </a:rPr>
              <a:t>HCCs can support regional-level or HCC level training and exercise costs</a:t>
            </a:r>
            <a:r>
              <a:rPr lang="en-US" sz="1800" dirty="0">
                <a:solidFill>
                  <a:schemeClr val="tx1"/>
                </a:solidFill>
              </a:rPr>
              <a:t>.</a:t>
            </a:r>
          </a:p>
          <a:p>
            <a:pPr marL="0" indent="0">
              <a:buNone/>
            </a:pPr>
            <a:endParaRPr lang="en-US" dirty="0"/>
          </a:p>
          <a:p>
            <a:pPr marL="0" indent="0">
              <a:buNone/>
            </a:pPr>
            <a:endParaRPr lang="en-US" dirty="0"/>
          </a:p>
        </p:txBody>
      </p:sp>
      <p:pic>
        <p:nvPicPr>
          <p:cNvPr id="4" name="Picture 3">
            <a:extLst>
              <a:ext uri="{FF2B5EF4-FFF2-40B4-BE49-F238E27FC236}">
                <a16:creationId xmlns:a16="http://schemas.microsoft.com/office/drawing/2014/main" id="{A7234E59-DD73-4CBF-BA87-3197C0513B1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689" t="4326" r="28712" b="2962"/>
          <a:stretch/>
        </p:blipFill>
        <p:spPr bwMode="auto">
          <a:xfrm>
            <a:off x="335902" y="5715564"/>
            <a:ext cx="996584" cy="1004712"/>
          </a:xfrm>
          <a:prstGeom prst="flowChartConnector">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063020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2649CA-0C47-4A8F-B94B-0AFCABD73A45}"/>
              </a:ext>
            </a:extLst>
          </p:cNvPr>
          <p:cNvSpPr>
            <a:spLocks noGrp="1"/>
          </p:cNvSpPr>
          <p:nvPr>
            <p:ph type="title"/>
          </p:nvPr>
        </p:nvSpPr>
        <p:spPr/>
        <p:txBody>
          <a:bodyPr/>
          <a:lstStyle/>
          <a:p>
            <a:r>
              <a:rPr lang="en-US" dirty="0"/>
              <a:t>Best Practices for Proposal Development</a:t>
            </a:r>
          </a:p>
        </p:txBody>
      </p:sp>
      <p:sp>
        <p:nvSpPr>
          <p:cNvPr id="3" name="Content Placeholder 2">
            <a:extLst>
              <a:ext uri="{FF2B5EF4-FFF2-40B4-BE49-F238E27FC236}">
                <a16:creationId xmlns:a16="http://schemas.microsoft.com/office/drawing/2014/main" id="{672A43B3-951A-4E22-9391-CF86798DE9A7}"/>
              </a:ext>
            </a:extLst>
          </p:cNvPr>
          <p:cNvSpPr>
            <a:spLocks noGrp="1"/>
          </p:cNvSpPr>
          <p:nvPr>
            <p:ph sz="half" idx="2"/>
          </p:nvPr>
        </p:nvSpPr>
        <p:spPr>
          <a:xfrm>
            <a:off x="1097280" y="1960587"/>
            <a:ext cx="3944983" cy="3749040"/>
          </a:xfrm>
          <a:ln w="28575">
            <a:solidFill>
              <a:schemeClr val="accent2"/>
            </a:solidFill>
          </a:ln>
          <a:effectLst>
            <a:glow rad="63500">
              <a:schemeClr val="accent2">
                <a:satMod val="175000"/>
                <a:alpha val="40000"/>
              </a:schemeClr>
            </a:glow>
          </a:effectLst>
        </p:spPr>
        <p:txBody>
          <a:bodyPr vert="horz" lIns="182880" tIns="45720" rIns="91440" bIns="45720" numCol="1" rtlCol="0" anchor="t">
            <a:noAutofit/>
          </a:bodyPr>
          <a:lstStyle/>
          <a:p>
            <a:pPr marL="0" indent="-228600">
              <a:lnSpc>
                <a:spcPct val="100000"/>
              </a:lnSpc>
              <a:spcBef>
                <a:spcPts val="0"/>
              </a:spcBef>
              <a:spcAft>
                <a:spcPts val="1800"/>
              </a:spcAft>
              <a:buNone/>
            </a:pPr>
            <a:r>
              <a:rPr lang="en-US" sz="2000" b="1" dirty="0"/>
              <a:t>Do detailed research</a:t>
            </a:r>
          </a:p>
          <a:p>
            <a:pPr marL="0" indent="-228600">
              <a:lnSpc>
                <a:spcPct val="100000"/>
              </a:lnSpc>
              <a:spcBef>
                <a:spcPts val="0"/>
              </a:spcBef>
              <a:spcAft>
                <a:spcPts val="1800"/>
              </a:spcAft>
              <a:buNone/>
            </a:pPr>
            <a:r>
              <a:rPr lang="en-US" sz="2000" b="1" dirty="0"/>
              <a:t>Provide complete project information</a:t>
            </a:r>
          </a:p>
          <a:p>
            <a:pPr marL="0" indent="-228600">
              <a:lnSpc>
                <a:spcPct val="100000"/>
              </a:lnSpc>
              <a:spcBef>
                <a:spcPts val="0"/>
              </a:spcBef>
              <a:spcAft>
                <a:spcPts val="0"/>
              </a:spcAft>
              <a:buNone/>
            </a:pPr>
            <a:r>
              <a:rPr lang="en-US" sz="2000" b="1" dirty="0"/>
              <a:t>Maintain/Update Quotes</a:t>
            </a:r>
          </a:p>
          <a:p>
            <a:pPr marL="182880" indent="-182880">
              <a:lnSpc>
                <a:spcPct val="100000"/>
              </a:lnSpc>
              <a:spcBef>
                <a:spcPts val="0"/>
              </a:spcBef>
              <a:spcAft>
                <a:spcPts val="1800"/>
              </a:spcAft>
              <a:buFontTx/>
              <a:buChar char="-"/>
            </a:pPr>
            <a:r>
              <a:rPr lang="en-US" sz="1600" dirty="0"/>
              <a:t>Between submission, approval, and acquisition to avoid unforeseen price changes</a:t>
            </a:r>
          </a:p>
          <a:p>
            <a:pPr marL="0" indent="-228600">
              <a:lnSpc>
                <a:spcPct val="100000"/>
              </a:lnSpc>
              <a:spcBef>
                <a:spcPts val="0"/>
              </a:spcBef>
              <a:spcAft>
                <a:spcPts val="600"/>
              </a:spcAft>
              <a:buNone/>
            </a:pPr>
            <a:r>
              <a:rPr lang="en-US" sz="2200" b="1" dirty="0"/>
              <a:t>ASK FOR HELP FROM OTHERS!</a:t>
            </a:r>
          </a:p>
        </p:txBody>
      </p:sp>
      <p:sp>
        <p:nvSpPr>
          <p:cNvPr id="6" name="Content Placeholder 5">
            <a:extLst>
              <a:ext uri="{FF2B5EF4-FFF2-40B4-BE49-F238E27FC236}">
                <a16:creationId xmlns:a16="http://schemas.microsoft.com/office/drawing/2014/main" id="{E203C52A-20F6-48CD-BF93-BB5BF60C45E1}"/>
              </a:ext>
            </a:extLst>
          </p:cNvPr>
          <p:cNvSpPr>
            <a:spLocks noGrp="1"/>
          </p:cNvSpPr>
          <p:nvPr>
            <p:ph sz="quarter" idx="4"/>
          </p:nvPr>
        </p:nvSpPr>
        <p:spPr>
          <a:xfrm>
            <a:off x="5288877" y="1966124"/>
            <a:ext cx="5943600" cy="3749040"/>
          </a:xfrm>
          <a:noFill/>
          <a:ln w="28575">
            <a:solidFill>
              <a:schemeClr val="accent2"/>
            </a:solidFill>
          </a:ln>
          <a:effectLst>
            <a:glow rad="63500">
              <a:schemeClr val="accent2">
                <a:satMod val="175000"/>
                <a:alpha val="40000"/>
              </a:schemeClr>
            </a:glow>
          </a:effectLst>
        </p:spPr>
        <p:txBody>
          <a:bodyPr lIns="182880" anchor="ctr">
            <a:normAutofit lnSpcReduction="10000"/>
          </a:bodyPr>
          <a:lstStyle/>
          <a:p>
            <a:pPr marL="0" indent="-228600">
              <a:spcBef>
                <a:spcPts val="0"/>
              </a:spcBef>
              <a:spcAft>
                <a:spcPts val="600"/>
              </a:spcAft>
              <a:buNone/>
            </a:pPr>
            <a:r>
              <a:rPr lang="en-US" sz="2000" b="1" dirty="0"/>
              <a:t>Write </a:t>
            </a:r>
            <a:r>
              <a:rPr lang="en-US" b="1" dirty="0"/>
              <a:t>thorough</a:t>
            </a:r>
            <a:r>
              <a:rPr lang="en-US" sz="2000" b="1" dirty="0"/>
              <a:t> project proposals</a:t>
            </a:r>
          </a:p>
          <a:p>
            <a:pPr marL="457200" indent="-228600" algn="l">
              <a:lnSpc>
                <a:spcPct val="140000"/>
              </a:lnSpc>
              <a:spcBef>
                <a:spcPts val="0"/>
              </a:spcBef>
              <a:spcAft>
                <a:spcPts val="600"/>
              </a:spcAft>
              <a:buNone/>
            </a:pPr>
            <a:r>
              <a:rPr lang="en-US" b="1" dirty="0">
                <a:solidFill>
                  <a:schemeClr val="accent1"/>
                </a:solidFill>
                <a:ea typeface="Roboto"/>
              </a:rPr>
              <a:t>Step 1:</a:t>
            </a:r>
            <a:r>
              <a:rPr lang="en-US" dirty="0">
                <a:solidFill>
                  <a:schemeClr val="accent1"/>
                </a:solidFill>
                <a:ea typeface="Roboto"/>
              </a:rPr>
              <a:t>  </a:t>
            </a:r>
            <a:r>
              <a:rPr lang="en-US" b="0" i="0" dirty="0">
                <a:solidFill>
                  <a:schemeClr val="tx1"/>
                </a:solidFill>
                <a:effectLst/>
                <a:ea typeface="Roboto"/>
              </a:rPr>
              <a:t>Define the problem</a:t>
            </a:r>
          </a:p>
          <a:p>
            <a:pPr marL="457200" indent="-228600" algn="l">
              <a:lnSpc>
                <a:spcPct val="140000"/>
              </a:lnSpc>
              <a:spcBef>
                <a:spcPts val="0"/>
              </a:spcBef>
              <a:spcAft>
                <a:spcPts val="600"/>
              </a:spcAft>
              <a:buNone/>
            </a:pPr>
            <a:r>
              <a:rPr lang="en-US" b="1" dirty="0">
                <a:solidFill>
                  <a:schemeClr val="accent1"/>
                </a:solidFill>
                <a:ea typeface="Roboto"/>
              </a:rPr>
              <a:t>Step 2:  </a:t>
            </a:r>
            <a:r>
              <a:rPr lang="en-US" b="0" i="0" dirty="0">
                <a:solidFill>
                  <a:srgbClr val="202124"/>
                </a:solidFill>
                <a:effectLst/>
                <a:ea typeface="Roboto"/>
              </a:rPr>
              <a:t>Present your solution</a:t>
            </a:r>
          </a:p>
          <a:p>
            <a:pPr marL="457200" indent="-228600" algn="l">
              <a:lnSpc>
                <a:spcPct val="140000"/>
              </a:lnSpc>
              <a:spcBef>
                <a:spcPts val="0"/>
              </a:spcBef>
              <a:spcAft>
                <a:spcPts val="600"/>
              </a:spcAft>
              <a:buNone/>
            </a:pPr>
            <a:r>
              <a:rPr lang="en-US" b="1" dirty="0">
                <a:solidFill>
                  <a:schemeClr val="accent1"/>
                </a:solidFill>
                <a:ea typeface="Roboto"/>
              </a:rPr>
              <a:t>Step 3:  </a:t>
            </a:r>
            <a:r>
              <a:rPr lang="en-US" b="0" i="0" dirty="0">
                <a:solidFill>
                  <a:srgbClr val="202124"/>
                </a:solidFill>
                <a:effectLst/>
                <a:ea typeface="Roboto"/>
              </a:rPr>
              <a:t>Define your deliverables and success criteria</a:t>
            </a:r>
          </a:p>
          <a:p>
            <a:pPr marL="457200" indent="-228600" algn="l">
              <a:lnSpc>
                <a:spcPct val="140000"/>
              </a:lnSpc>
              <a:spcBef>
                <a:spcPts val="0"/>
              </a:spcBef>
              <a:spcAft>
                <a:spcPts val="600"/>
              </a:spcAft>
              <a:buNone/>
            </a:pPr>
            <a:r>
              <a:rPr lang="en-US" b="1" dirty="0">
                <a:solidFill>
                  <a:schemeClr val="accent1"/>
                </a:solidFill>
                <a:ea typeface="Roboto"/>
              </a:rPr>
              <a:t>Step 4:  </a:t>
            </a:r>
            <a:r>
              <a:rPr lang="en-US" b="0" i="0" dirty="0">
                <a:solidFill>
                  <a:srgbClr val="202124"/>
                </a:solidFill>
                <a:effectLst/>
                <a:ea typeface="Roboto"/>
              </a:rPr>
              <a:t>State your plan or approach</a:t>
            </a:r>
          </a:p>
          <a:p>
            <a:pPr marL="457200" indent="-228600" algn="l">
              <a:lnSpc>
                <a:spcPct val="140000"/>
              </a:lnSpc>
              <a:spcBef>
                <a:spcPts val="0"/>
              </a:spcBef>
              <a:spcAft>
                <a:spcPts val="600"/>
              </a:spcAft>
              <a:buNone/>
            </a:pPr>
            <a:r>
              <a:rPr lang="en-US" b="1" dirty="0">
                <a:solidFill>
                  <a:schemeClr val="accent1"/>
                </a:solidFill>
                <a:ea typeface="Roboto"/>
              </a:rPr>
              <a:t>Step 5:  </a:t>
            </a:r>
            <a:r>
              <a:rPr lang="en-US" b="0" i="0" dirty="0">
                <a:solidFill>
                  <a:srgbClr val="202124"/>
                </a:solidFill>
                <a:effectLst/>
                <a:ea typeface="Roboto"/>
              </a:rPr>
              <a:t>Outline your schedule and budget</a:t>
            </a:r>
          </a:p>
          <a:p>
            <a:pPr marL="457200" indent="-228600" algn="l">
              <a:lnSpc>
                <a:spcPct val="140000"/>
              </a:lnSpc>
              <a:spcBef>
                <a:spcPts val="0"/>
              </a:spcBef>
              <a:spcAft>
                <a:spcPts val="600"/>
              </a:spcAft>
              <a:buNone/>
            </a:pPr>
            <a:r>
              <a:rPr lang="en-US" b="1" dirty="0">
                <a:solidFill>
                  <a:schemeClr val="accent1"/>
                </a:solidFill>
                <a:ea typeface="Roboto"/>
              </a:rPr>
              <a:t>Step 6:  </a:t>
            </a:r>
            <a:r>
              <a:rPr lang="en-US" b="0" i="0" dirty="0">
                <a:solidFill>
                  <a:srgbClr val="202124"/>
                </a:solidFill>
                <a:effectLst/>
                <a:ea typeface="Roboto"/>
              </a:rPr>
              <a:t>Tie it all together</a:t>
            </a:r>
          </a:p>
          <a:p>
            <a:pPr marL="457200" indent="-228600" algn="l">
              <a:lnSpc>
                <a:spcPct val="140000"/>
              </a:lnSpc>
              <a:spcBef>
                <a:spcPts val="0"/>
              </a:spcBef>
              <a:spcAft>
                <a:spcPts val="600"/>
              </a:spcAft>
              <a:buNone/>
            </a:pPr>
            <a:r>
              <a:rPr lang="en-US" b="1" dirty="0">
                <a:solidFill>
                  <a:schemeClr val="accent1"/>
                </a:solidFill>
                <a:ea typeface="Roboto"/>
              </a:rPr>
              <a:t>Step 7:  </a:t>
            </a:r>
            <a:r>
              <a:rPr lang="en-US" b="0" i="0" dirty="0">
                <a:solidFill>
                  <a:srgbClr val="202124"/>
                </a:solidFill>
                <a:effectLst/>
                <a:ea typeface="Roboto"/>
              </a:rPr>
              <a:t>Edit/proofread your proposal</a:t>
            </a:r>
            <a:endParaRPr lang="en-US" dirty="0"/>
          </a:p>
        </p:txBody>
      </p:sp>
      <p:pic>
        <p:nvPicPr>
          <p:cNvPr id="5" name="Picture 3">
            <a:extLst>
              <a:ext uri="{FF2B5EF4-FFF2-40B4-BE49-F238E27FC236}">
                <a16:creationId xmlns:a16="http://schemas.microsoft.com/office/drawing/2014/main" id="{FF938F93-0C8E-43F7-BB57-4A0BAACC040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689" t="4326" r="28712" b="2962"/>
          <a:stretch/>
        </p:blipFill>
        <p:spPr bwMode="auto">
          <a:xfrm>
            <a:off x="335902" y="5715564"/>
            <a:ext cx="996584" cy="1004712"/>
          </a:xfrm>
          <a:prstGeom prst="flowChartConnector">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253754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3EABF5-2F41-456A-A56C-6254CE83A221}"/>
              </a:ext>
            </a:extLst>
          </p:cNvPr>
          <p:cNvSpPr>
            <a:spLocks noGrp="1"/>
          </p:cNvSpPr>
          <p:nvPr>
            <p:ph type="title"/>
          </p:nvPr>
        </p:nvSpPr>
        <p:spPr>
          <a:xfrm>
            <a:off x="1097280" y="0"/>
            <a:ext cx="10058400" cy="1450757"/>
          </a:xfrm>
        </p:spPr>
        <p:txBody>
          <a:bodyPr/>
          <a:lstStyle/>
          <a:p>
            <a:r>
              <a:rPr lang="en-US" dirty="0"/>
              <a:t>HVAs and Gap Assessments</a:t>
            </a:r>
          </a:p>
        </p:txBody>
      </p:sp>
      <p:sp>
        <p:nvSpPr>
          <p:cNvPr id="3" name="Content Placeholder 2">
            <a:extLst>
              <a:ext uri="{FF2B5EF4-FFF2-40B4-BE49-F238E27FC236}">
                <a16:creationId xmlns:a16="http://schemas.microsoft.com/office/drawing/2014/main" id="{81816486-62C2-4380-930E-A7BE79C7C2EB}"/>
              </a:ext>
            </a:extLst>
          </p:cNvPr>
          <p:cNvSpPr>
            <a:spLocks noGrp="1"/>
          </p:cNvSpPr>
          <p:nvPr>
            <p:ph idx="1"/>
          </p:nvPr>
        </p:nvSpPr>
        <p:spPr>
          <a:xfrm>
            <a:off x="1097280" y="1762607"/>
            <a:ext cx="10058400" cy="4023360"/>
          </a:xfrm>
        </p:spPr>
        <p:txBody>
          <a:bodyPr vert="horz" lIns="91440" tIns="45720" rIns="91440" bIns="45720" rtlCol="0" anchor="t">
            <a:noAutofit/>
          </a:bodyPr>
          <a:lstStyle/>
          <a:p>
            <a:pPr>
              <a:spcBef>
                <a:spcPts val="0"/>
              </a:spcBef>
              <a:spcAft>
                <a:spcPts val="600"/>
              </a:spcAft>
              <a:buFont typeface="Wingdings" panose="05000000000000000000" pitchFamily="2" charset="2"/>
              <a:buChar char="q"/>
            </a:pPr>
            <a:r>
              <a:rPr lang="en-US" sz="2200" dirty="0">
                <a:solidFill>
                  <a:schemeClr val="tx1"/>
                </a:solidFill>
              </a:rPr>
              <a:t>All projects should start from looking at the annual Hazard Vulnerability Analysis</a:t>
            </a:r>
            <a:r>
              <a:rPr lang="en-US" sz="2200" b="1" dirty="0">
                <a:solidFill>
                  <a:schemeClr val="tx1"/>
                </a:solidFill>
              </a:rPr>
              <a:t>*</a:t>
            </a:r>
            <a:r>
              <a:rPr lang="en-US" sz="2200" dirty="0">
                <a:solidFill>
                  <a:schemeClr val="tx1"/>
                </a:solidFill>
              </a:rPr>
              <a:t> (HVA) for your facility and look for things that align to the Coalition HVA</a:t>
            </a:r>
          </a:p>
          <a:p>
            <a:pPr marL="0" indent="0">
              <a:spcBef>
                <a:spcPts val="0"/>
              </a:spcBef>
              <a:spcAft>
                <a:spcPts val="600"/>
              </a:spcAft>
              <a:buNone/>
            </a:pPr>
            <a:endParaRPr lang="en-US" sz="2200" dirty="0">
              <a:solidFill>
                <a:schemeClr val="tx1"/>
              </a:solidFill>
            </a:endParaRPr>
          </a:p>
          <a:p>
            <a:pPr>
              <a:spcBef>
                <a:spcPts val="0"/>
              </a:spcBef>
              <a:spcAft>
                <a:spcPts val="600"/>
              </a:spcAft>
              <a:buFont typeface="Wingdings" panose="05000000000000000000" pitchFamily="2" charset="2"/>
              <a:buChar char="q"/>
            </a:pPr>
            <a:r>
              <a:rPr lang="en-US" sz="2200" dirty="0">
                <a:solidFill>
                  <a:schemeClr val="tx1"/>
                </a:solidFill>
              </a:rPr>
              <a:t>For those areas in alignment, consult the Coalition Gap Report.  (If the Gap Report is not available, start with the annual Capabilities Guide prepared annually for submission to ASPR)</a:t>
            </a:r>
          </a:p>
          <a:p>
            <a:pPr marL="0" indent="0">
              <a:spcBef>
                <a:spcPts val="0"/>
              </a:spcBef>
              <a:spcAft>
                <a:spcPts val="600"/>
              </a:spcAft>
              <a:buNone/>
            </a:pPr>
            <a:endParaRPr lang="en-US" sz="2200" dirty="0">
              <a:solidFill>
                <a:schemeClr val="tx1"/>
              </a:solidFill>
            </a:endParaRPr>
          </a:p>
          <a:p>
            <a:pPr>
              <a:spcBef>
                <a:spcPts val="0"/>
              </a:spcBef>
              <a:spcAft>
                <a:spcPts val="600"/>
              </a:spcAft>
              <a:buFont typeface="Wingdings" panose="05000000000000000000" pitchFamily="2" charset="2"/>
              <a:buChar char="q"/>
            </a:pPr>
            <a:r>
              <a:rPr lang="en-US" sz="2200" dirty="0">
                <a:solidFill>
                  <a:schemeClr val="tx1"/>
                </a:solidFill>
              </a:rPr>
              <a:t>This will help ensure you develop a project that get easy approval at all levels (Local, State Advisory Committee, and ASPR)</a:t>
            </a:r>
          </a:p>
          <a:p>
            <a:pPr marL="571500" indent="-342900">
              <a:spcBef>
                <a:spcPts val="0"/>
              </a:spcBef>
              <a:spcAft>
                <a:spcPts val="600"/>
              </a:spcAft>
              <a:buFont typeface="Wingdings" panose="05000000000000000000" pitchFamily="2" charset="2"/>
              <a:buChar char="q"/>
            </a:pPr>
            <a:r>
              <a:rPr lang="en-US" sz="2200" b="1" dirty="0">
                <a:solidFill>
                  <a:schemeClr val="tx1"/>
                </a:solidFill>
              </a:rPr>
              <a:t>*</a:t>
            </a:r>
            <a:r>
              <a:rPr lang="en-US" sz="2200" dirty="0">
                <a:solidFill>
                  <a:schemeClr val="tx1"/>
                </a:solidFill>
              </a:rPr>
              <a:t>For more information on the HVA process and products, look for HVA training with your local EMD or the Coalition</a:t>
            </a:r>
          </a:p>
        </p:txBody>
      </p:sp>
      <p:pic>
        <p:nvPicPr>
          <p:cNvPr id="4" name="Picture 3">
            <a:extLst>
              <a:ext uri="{FF2B5EF4-FFF2-40B4-BE49-F238E27FC236}">
                <a16:creationId xmlns:a16="http://schemas.microsoft.com/office/drawing/2014/main" id="{6B40B4A0-8130-4A04-A0A3-C6EEDE82484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689" t="4326" r="28712" b="2962"/>
          <a:stretch/>
        </p:blipFill>
        <p:spPr bwMode="auto">
          <a:xfrm>
            <a:off x="335902" y="5715564"/>
            <a:ext cx="996584" cy="1004712"/>
          </a:xfrm>
          <a:prstGeom prst="flowChartConnector">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088800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8F46257A-734F-B2AA-9050-581871102D78}"/>
              </a:ext>
            </a:extLst>
          </p:cNvPr>
          <p:cNvGraphicFramePr>
            <a:graphicFrameLocks noChangeAspect="1"/>
          </p:cNvGraphicFramePr>
          <p:nvPr>
            <p:extLst>
              <p:ext uri="{D42A27DB-BD31-4B8C-83A1-F6EECF244321}">
                <p14:modId xmlns:p14="http://schemas.microsoft.com/office/powerpoint/2010/main" val="253503213"/>
              </p:ext>
            </p:extLst>
          </p:nvPr>
        </p:nvGraphicFramePr>
        <p:xfrm>
          <a:off x="177553" y="106532"/>
          <a:ext cx="11789545" cy="6107837"/>
        </p:xfrm>
        <a:graphic>
          <a:graphicData uri="http://schemas.openxmlformats.org/presentationml/2006/ole">
            <mc:AlternateContent xmlns:mc="http://schemas.openxmlformats.org/markup-compatibility/2006">
              <mc:Choice xmlns:v="urn:schemas-microsoft-com:vml" Requires="v">
                <p:oleObj name="Worksheet" r:id="rId2" imgW="13020567" imgH="8220109" progId="Excel.Sheet.12">
                  <p:embed/>
                </p:oleObj>
              </mc:Choice>
              <mc:Fallback>
                <p:oleObj name="Worksheet" r:id="rId2" imgW="13020567" imgH="8220109" progId="Excel.Sheet.12">
                  <p:embed/>
                  <p:pic>
                    <p:nvPicPr>
                      <p:cNvPr id="2" name="Object 1">
                        <a:extLst>
                          <a:ext uri="{FF2B5EF4-FFF2-40B4-BE49-F238E27FC236}">
                            <a16:creationId xmlns:a16="http://schemas.microsoft.com/office/drawing/2014/main" id="{8F46257A-734F-B2AA-9050-581871102D78}"/>
                          </a:ext>
                        </a:extLst>
                      </p:cNvPr>
                      <p:cNvPicPr/>
                      <p:nvPr/>
                    </p:nvPicPr>
                    <p:blipFill>
                      <a:blip r:embed="rId3"/>
                      <a:stretch>
                        <a:fillRect/>
                      </a:stretch>
                    </p:blipFill>
                    <p:spPr>
                      <a:xfrm>
                        <a:off x="177553" y="106532"/>
                        <a:ext cx="11789545" cy="6107837"/>
                      </a:xfrm>
                      <a:prstGeom prst="rect">
                        <a:avLst/>
                      </a:prstGeom>
                    </p:spPr>
                  </p:pic>
                </p:oleObj>
              </mc:Fallback>
            </mc:AlternateContent>
          </a:graphicData>
        </a:graphic>
      </p:graphicFrame>
    </p:spTree>
    <p:extLst>
      <p:ext uri="{BB962C8B-B14F-4D97-AF65-F5344CB8AC3E}">
        <p14:creationId xmlns:p14="http://schemas.microsoft.com/office/powerpoint/2010/main" val="4325029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7A3E7E-BFB1-4CB8-9F1B-F4EA9EF91C75}"/>
              </a:ext>
            </a:extLst>
          </p:cNvPr>
          <p:cNvSpPr>
            <a:spLocks noGrp="1"/>
          </p:cNvSpPr>
          <p:nvPr>
            <p:ph type="title"/>
          </p:nvPr>
        </p:nvSpPr>
        <p:spPr>
          <a:xfrm>
            <a:off x="1097280" y="0"/>
            <a:ext cx="10058400" cy="1450757"/>
          </a:xfrm>
        </p:spPr>
        <p:txBody>
          <a:bodyPr>
            <a:normAutofit/>
          </a:bodyPr>
          <a:lstStyle/>
          <a:p>
            <a:r>
              <a:rPr lang="en-US" sz="4400"/>
              <a:t>Examples - from Concept to Project</a:t>
            </a:r>
          </a:p>
        </p:txBody>
      </p:sp>
      <p:sp>
        <p:nvSpPr>
          <p:cNvPr id="3" name="Content Placeholder 2">
            <a:extLst>
              <a:ext uri="{FF2B5EF4-FFF2-40B4-BE49-F238E27FC236}">
                <a16:creationId xmlns:a16="http://schemas.microsoft.com/office/drawing/2014/main" id="{7F638281-7EEC-48E2-96B6-A942D61EB02A}"/>
              </a:ext>
            </a:extLst>
          </p:cNvPr>
          <p:cNvSpPr>
            <a:spLocks noGrp="1"/>
          </p:cNvSpPr>
          <p:nvPr>
            <p:ph idx="1"/>
          </p:nvPr>
        </p:nvSpPr>
        <p:spPr>
          <a:xfrm>
            <a:off x="1097280" y="1771843"/>
            <a:ext cx="10058400" cy="4023360"/>
          </a:xfrm>
        </p:spPr>
        <p:txBody>
          <a:bodyPr vert="horz" lIns="91440" tIns="45720" rIns="91440" bIns="45720" rtlCol="0" anchor="t">
            <a:noAutofit/>
          </a:bodyPr>
          <a:lstStyle/>
          <a:p>
            <a:pPr>
              <a:lnSpc>
                <a:spcPct val="100000"/>
              </a:lnSpc>
              <a:spcBef>
                <a:spcPts val="0"/>
              </a:spcBef>
              <a:spcAft>
                <a:spcPts val="600"/>
              </a:spcAft>
              <a:buFont typeface="Wingdings" panose="05000000000000000000" pitchFamily="2" charset="2"/>
              <a:buChar char="q"/>
            </a:pPr>
            <a:r>
              <a:rPr lang="en-US" sz="2000" dirty="0">
                <a:solidFill>
                  <a:schemeClr val="tx1"/>
                </a:solidFill>
              </a:rPr>
              <a:t>Perhaps your facility has had an after-action review that illustrated how vulnerable the facility was to water loss</a:t>
            </a:r>
          </a:p>
          <a:p>
            <a:pPr>
              <a:lnSpc>
                <a:spcPct val="100000"/>
              </a:lnSpc>
              <a:spcBef>
                <a:spcPts val="0"/>
              </a:spcBef>
              <a:spcAft>
                <a:spcPts val="600"/>
              </a:spcAft>
              <a:buFont typeface="Wingdings" panose="05000000000000000000" pitchFamily="2" charset="2"/>
              <a:buChar char="q"/>
            </a:pPr>
            <a:r>
              <a:rPr lang="en-US" sz="2000" dirty="0">
                <a:solidFill>
                  <a:schemeClr val="tx1"/>
                </a:solidFill>
              </a:rPr>
              <a:t>During a water loss event, the facility activated its contract with a water purveyor, but when they arrived it was determined that a specific piece of equipment or adaptor was needed to supply the needs of the facility. At the time, extra was paid for use of the equipment, or a rental was made</a:t>
            </a:r>
          </a:p>
          <a:p>
            <a:pPr>
              <a:lnSpc>
                <a:spcPct val="100000"/>
              </a:lnSpc>
              <a:spcBef>
                <a:spcPts val="0"/>
              </a:spcBef>
              <a:spcAft>
                <a:spcPts val="600"/>
              </a:spcAft>
              <a:buFont typeface="Wingdings" panose="05000000000000000000" pitchFamily="2" charset="2"/>
              <a:buChar char="q"/>
            </a:pPr>
            <a:r>
              <a:rPr lang="en-US" sz="2000" dirty="0">
                <a:solidFill>
                  <a:schemeClr val="tx1"/>
                </a:solidFill>
              </a:rPr>
              <a:t>Utility Loss or Loss of Water turns up on the Coalition HVA and can certainly affect others, so this might be a good focus for a project</a:t>
            </a:r>
          </a:p>
          <a:p>
            <a:pPr>
              <a:lnSpc>
                <a:spcPct val="100000"/>
              </a:lnSpc>
              <a:spcBef>
                <a:spcPts val="0"/>
              </a:spcBef>
              <a:spcAft>
                <a:spcPts val="0"/>
              </a:spcAft>
              <a:buFont typeface="Wingdings" panose="05000000000000000000" pitchFamily="2" charset="2"/>
              <a:buChar char="q"/>
            </a:pPr>
            <a:r>
              <a:rPr lang="en-US" sz="2000" dirty="0">
                <a:solidFill>
                  <a:schemeClr val="tx1"/>
                </a:solidFill>
              </a:rPr>
              <a:t>Discussions with others in the Coalition determines that it is rarer but does occur and when it does</a:t>
            </a:r>
            <a:r>
              <a:rPr lang="en-US" dirty="0">
                <a:solidFill>
                  <a:schemeClr val="tx1"/>
                </a:solidFill>
              </a:rPr>
              <a:t> </a:t>
            </a:r>
            <a:r>
              <a:rPr lang="en-US" sz="2000" dirty="0">
                <a:solidFill>
                  <a:schemeClr val="tx1"/>
                </a:solidFill>
              </a:rPr>
              <a:t>several facilities have the same problem….so maybe the need is several kits or mobile devices to assist with water loss? </a:t>
            </a:r>
          </a:p>
        </p:txBody>
      </p:sp>
      <p:pic>
        <p:nvPicPr>
          <p:cNvPr id="4" name="Picture 3">
            <a:extLst>
              <a:ext uri="{FF2B5EF4-FFF2-40B4-BE49-F238E27FC236}">
                <a16:creationId xmlns:a16="http://schemas.microsoft.com/office/drawing/2014/main" id="{571F1929-CAF2-4542-B4F2-88D34201F53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9689" t="4326" r="28712" b="2962"/>
          <a:stretch/>
        </p:blipFill>
        <p:spPr bwMode="auto">
          <a:xfrm>
            <a:off x="335902" y="5715564"/>
            <a:ext cx="996584" cy="1004712"/>
          </a:xfrm>
          <a:prstGeom prst="flowChartConnector">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921891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8F489B-AC9D-40A0-B65C-A385E4A0E7CB}"/>
              </a:ext>
            </a:extLst>
          </p:cNvPr>
          <p:cNvSpPr>
            <a:spLocks noGrp="1"/>
          </p:cNvSpPr>
          <p:nvPr>
            <p:ph type="title"/>
          </p:nvPr>
        </p:nvSpPr>
        <p:spPr>
          <a:xfrm>
            <a:off x="1097280" y="0"/>
            <a:ext cx="10058400" cy="1450757"/>
          </a:xfrm>
        </p:spPr>
        <p:txBody>
          <a:bodyPr/>
          <a:lstStyle/>
          <a:p>
            <a:r>
              <a:rPr lang="en-US" dirty="0"/>
              <a:t>From Concept to Project (Cont.)</a:t>
            </a:r>
          </a:p>
        </p:txBody>
      </p:sp>
      <p:sp>
        <p:nvSpPr>
          <p:cNvPr id="3" name="Content Placeholder 2">
            <a:extLst>
              <a:ext uri="{FF2B5EF4-FFF2-40B4-BE49-F238E27FC236}">
                <a16:creationId xmlns:a16="http://schemas.microsoft.com/office/drawing/2014/main" id="{EC050B15-24F8-4208-8635-20462DEC6951}"/>
              </a:ext>
            </a:extLst>
          </p:cNvPr>
          <p:cNvSpPr>
            <a:spLocks noGrp="1"/>
          </p:cNvSpPr>
          <p:nvPr>
            <p:ph idx="1"/>
          </p:nvPr>
        </p:nvSpPr>
        <p:spPr>
          <a:xfrm>
            <a:off x="1097280" y="1776606"/>
            <a:ext cx="10241280" cy="3760891"/>
          </a:xfrm>
        </p:spPr>
        <p:txBody>
          <a:bodyPr vert="horz" lIns="182880" tIns="45720" rIns="91440" bIns="45720" rtlCol="0" anchor="t">
            <a:normAutofit fontScale="92500" lnSpcReduction="20000"/>
          </a:bodyPr>
          <a:lstStyle/>
          <a:p>
            <a:pPr>
              <a:spcBef>
                <a:spcPts val="0"/>
              </a:spcBef>
              <a:spcAft>
                <a:spcPts val="600"/>
              </a:spcAft>
              <a:buFont typeface="Wingdings" panose="05000000000000000000" pitchFamily="2" charset="2"/>
              <a:buChar char="q"/>
            </a:pPr>
            <a:r>
              <a:rPr lang="en-US" sz="2200" dirty="0">
                <a:solidFill>
                  <a:schemeClr val="tx1"/>
                </a:solidFill>
              </a:rPr>
              <a:t>Now is the time for decisions for your facility and others.</a:t>
            </a:r>
          </a:p>
          <a:p>
            <a:pPr>
              <a:spcBef>
                <a:spcPts val="0"/>
              </a:spcBef>
              <a:spcAft>
                <a:spcPts val="600"/>
              </a:spcAft>
              <a:buFont typeface="Wingdings" panose="05000000000000000000" pitchFamily="2" charset="2"/>
              <a:buChar char="q"/>
            </a:pPr>
            <a:r>
              <a:rPr lang="en-US" sz="2200" dirty="0">
                <a:solidFill>
                  <a:schemeClr val="tx1"/>
                </a:solidFill>
              </a:rPr>
              <a:t>If several kits are needed to bolster the capacity within the region, there are a few options for the project:</a:t>
            </a:r>
          </a:p>
          <a:p>
            <a:pPr marL="571500" lvl="1" indent="-342900">
              <a:lnSpc>
                <a:spcPct val="110000"/>
              </a:lnSpc>
              <a:spcBef>
                <a:spcPts val="0"/>
              </a:spcBef>
              <a:spcAft>
                <a:spcPts val="600"/>
              </a:spcAft>
              <a:buAutoNum type="arabicPeriod"/>
            </a:pPr>
            <a:r>
              <a:rPr lang="en-US" sz="1900" dirty="0">
                <a:solidFill>
                  <a:schemeClr val="tx1"/>
                </a:solidFill>
              </a:rPr>
              <a:t>Your facility can buy them all and house them to be loaned out during a time of need.  This is easy but CFOs and others in leadership may not want to support a costly endeavor to benefit others.</a:t>
            </a:r>
          </a:p>
          <a:p>
            <a:pPr marL="571500" lvl="1" indent="-342900">
              <a:lnSpc>
                <a:spcPct val="110000"/>
              </a:lnSpc>
              <a:spcBef>
                <a:spcPts val="0"/>
              </a:spcBef>
              <a:spcAft>
                <a:spcPts val="600"/>
              </a:spcAft>
              <a:buAutoNum type="arabicPeriod"/>
            </a:pPr>
            <a:r>
              <a:rPr lang="en-US" sz="1900" dirty="0">
                <a:solidFill>
                  <a:schemeClr val="tx1"/>
                </a:solidFill>
              </a:rPr>
              <a:t>Solicit a large partner to make the combined purchase.  This takes effort in convincing another to buy it all from an altruistic stance, but in the past DHEC has agreed to do this as well as a few others in the region.</a:t>
            </a:r>
          </a:p>
          <a:p>
            <a:pPr marL="571500" lvl="1" indent="-342900">
              <a:lnSpc>
                <a:spcPct val="110000"/>
              </a:lnSpc>
              <a:spcBef>
                <a:spcPts val="0"/>
              </a:spcBef>
              <a:spcAft>
                <a:spcPts val="600"/>
              </a:spcAft>
              <a:buAutoNum type="arabicPeriod"/>
            </a:pPr>
            <a:r>
              <a:rPr lang="en-US" sz="1900" dirty="0">
                <a:solidFill>
                  <a:schemeClr val="tx1"/>
                </a:solidFill>
              </a:rPr>
              <a:t>Your facility can buy one and encourage others to join in on the same project buying the amount needed across several facilities, but if you end up being the only one, the project illustrates less of a need for others and that it is a direct benefit project.</a:t>
            </a:r>
          </a:p>
          <a:p>
            <a:pPr marL="571500" lvl="1" indent="-342900">
              <a:lnSpc>
                <a:spcPct val="110000"/>
              </a:lnSpc>
              <a:spcBef>
                <a:spcPts val="0"/>
              </a:spcBef>
              <a:spcAft>
                <a:spcPts val="0"/>
              </a:spcAft>
              <a:buAutoNum type="arabicPeriod"/>
            </a:pPr>
            <a:r>
              <a:rPr lang="en-US" sz="1900" dirty="0">
                <a:solidFill>
                  <a:schemeClr val="tx1"/>
                </a:solidFill>
              </a:rPr>
              <a:t>Other options</a:t>
            </a:r>
            <a:r>
              <a:rPr lang="en-US" sz="1800" dirty="0">
                <a:solidFill>
                  <a:schemeClr val="tx1"/>
                </a:solidFill>
              </a:rPr>
              <a:t>? Cost-sharing by accessing other grant funds such as local mitigation grants (county EM office) Homeland Security Funds (local law enforcement &amp; county EM) and so on.</a:t>
            </a:r>
          </a:p>
        </p:txBody>
      </p:sp>
      <p:pic>
        <p:nvPicPr>
          <p:cNvPr id="4" name="Picture 3">
            <a:extLst>
              <a:ext uri="{FF2B5EF4-FFF2-40B4-BE49-F238E27FC236}">
                <a16:creationId xmlns:a16="http://schemas.microsoft.com/office/drawing/2014/main" id="{A384B808-C866-475D-B971-1C4F07C70E1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9689" t="4326" r="28712" b="2962"/>
          <a:stretch/>
        </p:blipFill>
        <p:spPr bwMode="auto">
          <a:xfrm>
            <a:off x="335902" y="5715564"/>
            <a:ext cx="996584" cy="1004712"/>
          </a:xfrm>
          <a:prstGeom prst="flowChartConnector">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462462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990D0034-F768-41E7-85D4-F38C4DE857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4F7E42D-8B5A-4FC8-81CD-9E60171F7F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3F040A5D-074E-4CB6-B7FE-51E1A1A5E584}"/>
              </a:ext>
            </a:extLst>
          </p:cNvPr>
          <p:cNvSpPr>
            <a:spLocks noGrp="1"/>
          </p:cNvSpPr>
          <p:nvPr>
            <p:ph type="title"/>
          </p:nvPr>
        </p:nvSpPr>
        <p:spPr>
          <a:xfrm>
            <a:off x="278196" y="1981741"/>
            <a:ext cx="3494429" cy="2103875"/>
          </a:xfrm>
        </p:spPr>
        <p:txBody>
          <a:bodyPr>
            <a:noAutofit/>
          </a:bodyPr>
          <a:lstStyle/>
          <a:p>
            <a:r>
              <a:rPr lang="en-US" sz="5500" dirty="0">
                <a:solidFill>
                  <a:srgbClr val="FFFFFF"/>
                </a:solidFill>
              </a:rPr>
              <a:t>Researching the Project</a:t>
            </a:r>
          </a:p>
        </p:txBody>
      </p:sp>
      <p:sp>
        <p:nvSpPr>
          <p:cNvPr id="16" name="Rectangle 15">
            <a:extLst>
              <a:ext uri="{FF2B5EF4-FFF2-40B4-BE49-F238E27FC236}">
                <a16:creationId xmlns:a16="http://schemas.microsoft.com/office/drawing/2014/main" id="{8C04651D-B9F4-4935-A02D-364153FBDF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4" name="Picture 3">
            <a:extLst>
              <a:ext uri="{FF2B5EF4-FFF2-40B4-BE49-F238E27FC236}">
                <a16:creationId xmlns:a16="http://schemas.microsoft.com/office/drawing/2014/main" id="{A11B5DD8-F751-42EB-82D3-74974B1E2DE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689" t="4326" r="28712" b="2962"/>
          <a:stretch/>
        </p:blipFill>
        <p:spPr bwMode="auto">
          <a:xfrm>
            <a:off x="335902" y="5715564"/>
            <a:ext cx="996584" cy="1004712"/>
          </a:xfrm>
          <a:prstGeom prst="flowChartConnector">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829566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C13122-BABB-4AA1-B39E-00C136DD45E0}"/>
              </a:ext>
            </a:extLst>
          </p:cNvPr>
          <p:cNvSpPr>
            <a:spLocks noGrp="1"/>
          </p:cNvSpPr>
          <p:nvPr>
            <p:ph type="title"/>
          </p:nvPr>
        </p:nvSpPr>
        <p:spPr>
          <a:xfrm>
            <a:off x="1097280" y="0"/>
            <a:ext cx="10058400" cy="1450757"/>
          </a:xfrm>
        </p:spPr>
        <p:txBody>
          <a:bodyPr/>
          <a:lstStyle/>
          <a:p>
            <a:r>
              <a:rPr lang="en-US" dirty="0"/>
              <a:t>Need to Know</a:t>
            </a:r>
          </a:p>
        </p:txBody>
      </p:sp>
      <p:sp>
        <p:nvSpPr>
          <p:cNvPr id="3" name="Content Placeholder 2">
            <a:extLst>
              <a:ext uri="{FF2B5EF4-FFF2-40B4-BE49-F238E27FC236}">
                <a16:creationId xmlns:a16="http://schemas.microsoft.com/office/drawing/2014/main" id="{BF8D01B4-2D2F-4C8D-9422-E2E01DCCEA8D}"/>
              </a:ext>
            </a:extLst>
          </p:cNvPr>
          <p:cNvSpPr>
            <a:spLocks noGrp="1"/>
          </p:cNvSpPr>
          <p:nvPr>
            <p:ph idx="1"/>
          </p:nvPr>
        </p:nvSpPr>
        <p:spPr>
          <a:xfrm>
            <a:off x="1097280" y="1783644"/>
            <a:ext cx="10149840" cy="3931920"/>
          </a:xfrm>
        </p:spPr>
        <p:txBody>
          <a:bodyPr lIns="182880" rIns="91440">
            <a:normAutofit lnSpcReduction="10000"/>
          </a:bodyPr>
          <a:lstStyle/>
          <a:p>
            <a:pPr marL="0" indent="0">
              <a:buNone/>
            </a:pPr>
            <a:r>
              <a:rPr lang="en-US" sz="2200" dirty="0"/>
              <a:t>Identify the item or services needed for the project.</a:t>
            </a:r>
          </a:p>
          <a:p>
            <a:pPr marL="480060" lvl="1" indent="-342900">
              <a:lnSpc>
                <a:spcPct val="110000"/>
              </a:lnSpc>
              <a:spcBef>
                <a:spcPts val="0"/>
              </a:spcBef>
              <a:spcAft>
                <a:spcPts val="0"/>
              </a:spcAft>
              <a:buClr>
                <a:srgbClr val="F6A21D"/>
              </a:buClr>
              <a:buSzPct val="125000"/>
              <a:buFont typeface="Wingdings" panose="05000000000000000000" pitchFamily="2" charset="2"/>
              <a:buChar char="q"/>
            </a:pPr>
            <a:r>
              <a:rPr lang="en-US" sz="2000" dirty="0"/>
              <a:t>Don’t forget to look at delivery/shipping/freight costs</a:t>
            </a:r>
          </a:p>
          <a:p>
            <a:pPr marL="480060" lvl="1" indent="-342900">
              <a:lnSpc>
                <a:spcPct val="110000"/>
              </a:lnSpc>
              <a:spcBef>
                <a:spcPts val="0"/>
              </a:spcBef>
              <a:spcAft>
                <a:spcPts val="0"/>
              </a:spcAft>
              <a:buClr>
                <a:srgbClr val="F6A21D"/>
              </a:buClr>
              <a:buSzPct val="125000"/>
              <a:buFont typeface="Wingdings" panose="05000000000000000000" pitchFamily="2" charset="2"/>
              <a:buChar char="q"/>
            </a:pPr>
            <a:r>
              <a:rPr lang="en-US" sz="2000" dirty="0"/>
              <a:t>Make sure any supplies or expendables are considered.</a:t>
            </a:r>
          </a:p>
          <a:p>
            <a:pPr marL="480060" lvl="1" indent="-342900">
              <a:lnSpc>
                <a:spcPct val="110000"/>
              </a:lnSpc>
              <a:spcBef>
                <a:spcPts val="0"/>
              </a:spcBef>
              <a:spcAft>
                <a:spcPts val="0"/>
              </a:spcAft>
              <a:buClr>
                <a:srgbClr val="F6A21D"/>
              </a:buClr>
              <a:buSzPct val="125000"/>
              <a:buFont typeface="Wingdings" panose="05000000000000000000" pitchFamily="2" charset="2"/>
              <a:buChar char="q"/>
            </a:pPr>
            <a:r>
              <a:rPr lang="en-US" sz="2000" dirty="0"/>
              <a:t>Where can you procure this from? </a:t>
            </a:r>
          </a:p>
          <a:p>
            <a:pPr marL="480060" lvl="1" indent="-342900">
              <a:lnSpc>
                <a:spcPct val="110000"/>
              </a:lnSpc>
              <a:spcBef>
                <a:spcPts val="0"/>
              </a:spcBef>
              <a:spcAft>
                <a:spcPts val="0"/>
              </a:spcAft>
              <a:buClr>
                <a:srgbClr val="F6A21D"/>
              </a:buClr>
              <a:buSzPct val="125000"/>
              <a:buFont typeface="Wingdings" panose="05000000000000000000" pitchFamily="2" charset="2"/>
              <a:buChar char="q"/>
            </a:pPr>
            <a:r>
              <a:rPr lang="en-US" sz="2000" dirty="0"/>
              <a:t>Do you need multiple quotes or fair practice laws/regulations?</a:t>
            </a:r>
          </a:p>
          <a:p>
            <a:pPr marL="480060" lvl="1" indent="-342900">
              <a:lnSpc>
                <a:spcPct val="110000"/>
              </a:lnSpc>
              <a:spcBef>
                <a:spcPts val="0"/>
              </a:spcBef>
              <a:spcAft>
                <a:spcPts val="0"/>
              </a:spcAft>
              <a:buClr>
                <a:srgbClr val="F6A21D"/>
              </a:buClr>
              <a:buSzPct val="125000"/>
              <a:buFont typeface="Wingdings" panose="05000000000000000000" pitchFamily="2" charset="2"/>
              <a:buChar char="q"/>
            </a:pPr>
            <a:r>
              <a:rPr lang="en-US" sz="2000" dirty="0"/>
              <a:t>Do you have space to store it safely?</a:t>
            </a:r>
          </a:p>
          <a:p>
            <a:pPr marL="480060" lvl="1" indent="-342900">
              <a:lnSpc>
                <a:spcPct val="110000"/>
              </a:lnSpc>
              <a:spcBef>
                <a:spcPts val="0"/>
              </a:spcBef>
              <a:spcAft>
                <a:spcPts val="0"/>
              </a:spcAft>
              <a:buClr>
                <a:srgbClr val="F6A21D"/>
              </a:buClr>
              <a:buSzPct val="125000"/>
              <a:buFont typeface="Wingdings" panose="05000000000000000000" pitchFamily="2" charset="2"/>
              <a:buChar char="q"/>
            </a:pPr>
            <a:r>
              <a:rPr lang="en-US" sz="2000" dirty="0"/>
              <a:t>Does the project have pieces to acquire from multiple sources?</a:t>
            </a:r>
          </a:p>
          <a:p>
            <a:pPr marL="742950" lvl="2" indent="-285750">
              <a:lnSpc>
                <a:spcPct val="110000"/>
              </a:lnSpc>
              <a:spcBef>
                <a:spcPts val="0"/>
              </a:spcBef>
              <a:spcAft>
                <a:spcPts val="0"/>
              </a:spcAft>
              <a:buClr>
                <a:srgbClr val="F6A21D"/>
              </a:buClr>
              <a:buFont typeface="Wingdings" panose="05000000000000000000" pitchFamily="2" charset="2"/>
              <a:buChar char="q"/>
            </a:pPr>
            <a:r>
              <a:rPr lang="en-US" sz="1800" dirty="0">
                <a:solidFill>
                  <a:schemeClr val="tx1"/>
                </a:solidFill>
              </a:rPr>
              <a:t>If so, prepare for holding components while awaiting all to come in.</a:t>
            </a:r>
          </a:p>
          <a:p>
            <a:pPr marL="742950" lvl="2" indent="-285750">
              <a:lnSpc>
                <a:spcPct val="110000"/>
              </a:lnSpc>
              <a:spcBef>
                <a:spcPts val="0"/>
              </a:spcBef>
              <a:spcAft>
                <a:spcPts val="0"/>
              </a:spcAft>
              <a:buClr>
                <a:srgbClr val="F6A21D"/>
              </a:buClr>
              <a:buFont typeface="Wingdings" panose="05000000000000000000" pitchFamily="2" charset="2"/>
              <a:buChar char="q"/>
            </a:pPr>
            <a:r>
              <a:rPr lang="en-US" sz="1800" dirty="0">
                <a:solidFill>
                  <a:schemeClr val="tx1"/>
                </a:solidFill>
              </a:rPr>
              <a:t>Can you plan procurement to see them arrive a similar timeframe.</a:t>
            </a:r>
          </a:p>
          <a:p>
            <a:pPr marL="742950" lvl="2" indent="-285750">
              <a:lnSpc>
                <a:spcPct val="110000"/>
              </a:lnSpc>
              <a:spcBef>
                <a:spcPts val="0"/>
              </a:spcBef>
              <a:spcAft>
                <a:spcPts val="0"/>
              </a:spcAft>
              <a:buClr>
                <a:srgbClr val="F6A21D"/>
              </a:buClr>
              <a:buFont typeface="Wingdings" panose="05000000000000000000" pitchFamily="2" charset="2"/>
              <a:buChar char="q"/>
            </a:pPr>
            <a:r>
              <a:rPr lang="en-US" sz="1800" dirty="0">
                <a:solidFill>
                  <a:schemeClr val="tx1"/>
                </a:solidFill>
              </a:rPr>
              <a:t>Do you need to procure them in a specific order to avoid them sitting while waiting on other components?</a:t>
            </a:r>
          </a:p>
          <a:p>
            <a:pPr marL="571500" lvl="1" indent="-342900">
              <a:lnSpc>
                <a:spcPct val="110000"/>
              </a:lnSpc>
              <a:spcBef>
                <a:spcPts val="0"/>
              </a:spcBef>
              <a:spcAft>
                <a:spcPts val="0"/>
              </a:spcAft>
              <a:buClr>
                <a:srgbClr val="F6A21D"/>
              </a:buClr>
              <a:buSzPct val="125000"/>
              <a:buFont typeface="Wingdings" panose="05000000000000000000" pitchFamily="2" charset="2"/>
              <a:buChar char="q"/>
            </a:pPr>
            <a:r>
              <a:rPr lang="en-US" sz="2000" dirty="0"/>
              <a:t>Do the components work/fit/interact together or is there compatibility issues?</a:t>
            </a:r>
          </a:p>
        </p:txBody>
      </p:sp>
      <p:pic>
        <p:nvPicPr>
          <p:cNvPr id="4" name="Picture 3">
            <a:extLst>
              <a:ext uri="{FF2B5EF4-FFF2-40B4-BE49-F238E27FC236}">
                <a16:creationId xmlns:a16="http://schemas.microsoft.com/office/drawing/2014/main" id="{1C760644-EE19-4C99-8794-A8B856B570F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9689" t="4326" r="28712" b="2962"/>
          <a:stretch/>
        </p:blipFill>
        <p:spPr bwMode="auto">
          <a:xfrm>
            <a:off x="335902" y="5715564"/>
            <a:ext cx="996584" cy="1004712"/>
          </a:xfrm>
          <a:prstGeom prst="flowChartConnector">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580324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25C8D2C1-DA83-420D-9635-D52CE066B5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2" name="Rectangle 21">
            <a:extLst>
              <a:ext uri="{FF2B5EF4-FFF2-40B4-BE49-F238E27FC236}">
                <a16:creationId xmlns:a16="http://schemas.microsoft.com/office/drawing/2014/main" id="{434F74C9-6A0B-409E-AD1C-45B58BE91B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4" name="Straight Connector 23">
            <a:extLst>
              <a:ext uri="{FF2B5EF4-FFF2-40B4-BE49-F238E27FC236}">
                <a16:creationId xmlns:a16="http://schemas.microsoft.com/office/drawing/2014/main" id="{F5486A9D-1265-4B57-91E6-68E666B978B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90AA6468-80AC-4DDF-9CFB-C7A9507E20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6" y="0"/>
            <a:ext cx="458473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069062DF-0DC8-40EF-91C2-FB31D6A0AB4B}"/>
              </a:ext>
            </a:extLst>
          </p:cNvPr>
          <p:cNvSpPr>
            <a:spLocks noGrp="1"/>
          </p:cNvSpPr>
          <p:nvPr>
            <p:ph type="title"/>
          </p:nvPr>
        </p:nvSpPr>
        <p:spPr>
          <a:xfrm>
            <a:off x="462760" y="1737365"/>
            <a:ext cx="3659246" cy="2926080"/>
          </a:xfrm>
        </p:spPr>
        <p:txBody>
          <a:bodyPr vert="horz" lIns="91440" tIns="45720" rIns="91440" bIns="45720" rtlCol="0" anchor="b">
            <a:normAutofit/>
          </a:bodyPr>
          <a:lstStyle/>
          <a:p>
            <a:r>
              <a:rPr lang="en-US" sz="5500" dirty="0">
                <a:solidFill>
                  <a:srgbClr val="FFFFFF"/>
                </a:solidFill>
              </a:rPr>
              <a:t>Building the Project Submission</a:t>
            </a:r>
          </a:p>
        </p:txBody>
      </p:sp>
      <p:pic>
        <p:nvPicPr>
          <p:cNvPr id="8" name="Content Placeholder 7" descr="People at the meeting desk">
            <a:extLst>
              <a:ext uri="{FF2B5EF4-FFF2-40B4-BE49-F238E27FC236}">
                <a16:creationId xmlns:a16="http://schemas.microsoft.com/office/drawing/2014/main" id="{1094AE67-B63C-4C11-AD58-43FC26CD9DAE}"/>
              </a:ext>
            </a:extLst>
          </p:cNvPr>
          <p:cNvPicPr>
            <a:picLocks noGrp="1" noChangeAspect="1"/>
          </p:cNvPicPr>
          <p:nvPr>
            <p:ph idx="1"/>
          </p:nvPr>
        </p:nvPicPr>
        <p:blipFill>
          <a:blip r:embed="rId2"/>
          <a:srcRect l="19028" r="19028"/>
          <a:stretch/>
        </p:blipFill>
        <p:spPr>
          <a:xfrm>
            <a:off x="4639733" y="10"/>
            <a:ext cx="7552266" cy="6857990"/>
          </a:xfrm>
          <a:prstGeom prst="rect">
            <a:avLst/>
          </a:prstGeom>
        </p:spPr>
      </p:pic>
      <p:sp>
        <p:nvSpPr>
          <p:cNvPr id="28" name="Rectangle 27">
            <a:extLst>
              <a:ext uri="{FF2B5EF4-FFF2-40B4-BE49-F238E27FC236}">
                <a16:creationId xmlns:a16="http://schemas.microsoft.com/office/drawing/2014/main" id="{4AB900CC-5074-4746-A1A4-AF640455BD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475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5" name="Picture 3">
            <a:extLst>
              <a:ext uri="{FF2B5EF4-FFF2-40B4-BE49-F238E27FC236}">
                <a16:creationId xmlns:a16="http://schemas.microsoft.com/office/drawing/2014/main" id="{3B432F55-6D4D-4E31-BE25-BFFBC9B7CBA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689" t="4326" r="28712" b="2962"/>
          <a:stretch/>
        </p:blipFill>
        <p:spPr bwMode="auto">
          <a:xfrm>
            <a:off x="335902" y="5715564"/>
            <a:ext cx="996584" cy="1004712"/>
          </a:xfrm>
          <a:prstGeom prst="flowChartConnector">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994202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D095B5-6EBF-41F1-9E06-EC470E2F48F0}"/>
              </a:ext>
            </a:extLst>
          </p:cNvPr>
          <p:cNvSpPr>
            <a:spLocks noGrp="1"/>
          </p:cNvSpPr>
          <p:nvPr>
            <p:ph type="title"/>
          </p:nvPr>
        </p:nvSpPr>
        <p:spPr/>
        <p:txBody>
          <a:bodyPr>
            <a:normAutofit/>
          </a:bodyPr>
          <a:lstStyle/>
          <a:p>
            <a:r>
              <a:rPr lang="en-US" sz="6000" b="0" i="0" u="none" strike="noStrike" dirty="0">
                <a:solidFill>
                  <a:schemeClr val="tx1"/>
                </a:solidFill>
                <a:effectLst/>
              </a:rPr>
              <a:t>Resource Documents</a:t>
            </a:r>
            <a:r>
              <a:rPr lang="en-US" sz="6000" b="0" i="0" dirty="0">
                <a:solidFill>
                  <a:schemeClr val="tx1"/>
                </a:solidFill>
                <a:effectLst/>
              </a:rPr>
              <a:t>​/Handouts</a:t>
            </a:r>
            <a:endParaRPr lang="en-US" sz="6000" dirty="0">
              <a:solidFill>
                <a:schemeClr val="tx1"/>
              </a:solidFill>
            </a:endParaRPr>
          </a:p>
        </p:txBody>
      </p:sp>
      <p:sp>
        <p:nvSpPr>
          <p:cNvPr id="3" name="Content Placeholder 2">
            <a:extLst>
              <a:ext uri="{FF2B5EF4-FFF2-40B4-BE49-F238E27FC236}">
                <a16:creationId xmlns:a16="http://schemas.microsoft.com/office/drawing/2014/main" id="{112C95C7-933D-41A3-8911-607B167E5482}"/>
              </a:ext>
            </a:extLst>
          </p:cNvPr>
          <p:cNvSpPr>
            <a:spLocks noGrp="1"/>
          </p:cNvSpPr>
          <p:nvPr>
            <p:ph idx="1"/>
          </p:nvPr>
        </p:nvSpPr>
        <p:spPr/>
        <p:txBody>
          <a:bodyPr vert="horz" lIns="182880" tIns="45720" rIns="0" bIns="45720" rtlCol="0" anchor="t">
            <a:noAutofit/>
          </a:bodyPr>
          <a:lstStyle/>
          <a:p>
            <a:pPr marL="411480" indent="-457200" fontAlgn="base">
              <a:spcBef>
                <a:spcPts val="0"/>
              </a:spcBef>
              <a:spcAft>
                <a:spcPts val="1200"/>
              </a:spcAft>
              <a:buFont typeface="Wingdings" panose="05000000000000000000" pitchFamily="2" charset="2"/>
              <a:buChar char="q"/>
            </a:pPr>
            <a:r>
              <a:rPr lang="en-US" sz="3200" b="0" i="0" u="none" strike="noStrike" dirty="0">
                <a:solidFill>
                  <a:schemeClr val="tx1"/>
                </a:solidFill>
                <a:effectLst/>
              </a:rPr>
              <a:t>Project Proposal Form</a:t>
            </a:r>
            <a:r>
              <a:rPr lang="en-US" sz="3200" dirty="0">
                <a:solidFill>
                  <a:schemeClr val="tx1"/>
                </a:solidFill>
              </a:rPr>
              <a:t> </a:t>
            </a:r>
          </a:p>
          <a:p>
            <a:pPr marL="411480" indent="-457200" fontAlgn="base">
              <a:spcBef>
                <a:spcPts val="0"/>
              </a:spcBef>
              <a:spcAft>
                <a:spcPts val="1200"/>
              </a:spcAft>
              <a:buFont typeface="Wingdings" panose="05000000000000000000" pitchFamily="2" charset="2"/>
              <a:buChar char="q"/>
            </a:pPr>
            <a:r>
              <a:rPr lang="en-US" sz="3200" dirty="0">
                <a:solidFill>
                  <a:schemeClr val="tx1"/>
                </a:solidFill>
                <a:ea typeface="+mn-lt"/>
                <a:cs typeface="+mn-lt"/>
              </a:rPr>
              <a:t>Brief HCC Capabilities-Project </a:t>
            </a:r>
            <a:r>
              <a:rPr lang="en-US" sz="3200" b="0" i="0" u="none" strike="noStrike" dirty="0">
                <a:solidFill>
                  <a:schemeClr val="tx1"/>
                </a:solidFill>
                <a:effectLst/>
                <a:ea typeface="+mn-lt"/>
                <a:cs typeface="+mn-lt"/>
              </a:rPr>
              <a:t>Alignment</a:t>
            </a:r>
            <a:r>
              <a:rPr lang="en-US" sz="3200" dirty="0">
                <a:solidFill>
                  <a:schemeClr val="tx1"/>
                </a:solidFill>
                <a:ea typeface="+mn-lt"/>
                <a:cs typeface="+mn-lt"/>
              </a:rPr>
              <a:t> Grant Period 2019-2022</a:t>
            </a:r>
          </a:p>
          <a:p>
            <a:pPr marL="411480" indent="-457200">
              <a:spcBef>
                <a:spcPts val="0"/>
              </a:spcBef>
              <a:spcAft>
                <a:spcPts val="1200"/>
              </a:spcAft>
              <a:buFont typeface="Wingdings" panose="05000000000000000000" pitchFamily="2" charset="2"/>
              <a:buChar char="q"/>
            </a:pPr>
            <a:r>
              <a:rPr lang="en-US" sz="3200" dirty="0">
                <a:solidFill>
                  <a:schemeClr val="tx1"/>
                </a:solidFill>
                <a:ea typeface="+mn-lt"/>
                <a:cs typeface="+mn-lt"/>
              </a:rPr>
              <a:t>2017-2022 Health Care Preparedness and Response Capabilities </a:t>
            </a:r>
            <a:r>
              <a:rPr lang="en-US" sz="3200" i="1" dirty="0">
                <a:solidFill>
                  <a:schemeClr val="tx1"/>
                </a:solidFill>
                <a:ea typeface="+mn-lt"/>
                <a:cs typeface="+mn-lt"/>
              </a:rPr>
              <a:t>(2017-2022-healthcare-pr-capablities)</a:t>
            </a:r>
          </a:p>
        </p:txBody>
      </p:sp>
      <p:pic>
        <p:nvPicPr>
          <p:cNvPr id="4" name="Picture 3">
            <a:extLst>
              <a:ext uri="{FF2B5EF4-FFF2-40B4-BE49-F238E27FC236}">
                <a16:creationId xmlns:a16="http://schemas.microsoft.com/office/drawing/2014/main" id="{16874C00-4674-43A1-84B6-71929A03664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689" t="4326" r="28712" b="2962"/>
          <a:stretch/>
        </p:blipFill>
        <p:spPr bwMode="auto">
          <a:xfrm>
            <a:off x="335902" y="5715564"/>
            <a:ext cx="996584" cy="1004712"/>
          </a:xfrm>
          <a:prstGeom prst="flowChartConnector">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521546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52ABB703-2B0E-4C3B-B4A2-F3973548E5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81AFFB7-838E-4EC3-99BA-BF08CDF42E1D}"/>
              </a:ext>
            </a:extLst>
          </p:cNvPr>
          <p:cNvSpPr>
            <a:spLocks noGrp="1"/>
          </p:cNvSpPr>
          <p:nvPr>
            <p:ph type="title"/>
          </p:nvPr>
        </p:nvSpPr>
        <p:spPr>
          <a:xfrm>
            <a:off x="6411685" y="634946"/>
            <a:ext cx="5127171" cy="1450757"/>
          </a:xfrm>
        </p:spPr>
        <p:txBody>
          <a:bodyPr>
            <a:normAutofit/>
          </a:bodyPr>
          <a:lstStyle/>
          <a:p>
            <a:r>
              <a:rPr lang="en-US" dirty="0"/>
              <a:t>Outline</a:t>
            </a:r>
          </a:p>
        </p:txBody>
      </p:sp>
      <p:pic>
        <p:nvPicPr>
          <p:cNvPr id="6" name="Graphic 5" descr="List with solid fill">
            <a:extLst>
              <a:ext uri="{FF2B5EF4-FFF2-40B4-BE49-F238E27FC236}">
                <a16:creationId xmlns:a16="http://schemas.microsoft.com/office/drawing/2014/main" id="{5CC378EC-3C7F-4711-B372-82966520EC5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45132" y="645106"/>
            <a:ext cx="5247747" cy="5247747"/>
          </a:xfrm>
          <a:prstGeom prst="rect">
            <a:avLst/>
          </a:prstGeom>
        </p:spPr>
      </p:pic>
      <p:cxnSp>
        <p:nvCxnSpPr>
          <p:cNvPr id="13" name="Straight Connector 12">
            <a:extLst>
              <a:ext uri="{FF2B5EF4-FFF2-40B4-BE49-F238E27FC236}">
                <a16:creationId xmlns:a16="http://schemas.microsoft.com/office/drawing/2014/main" id="{9C21570E-E159-49A6-9891-FA397B7A92D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411684" y="2086188"/>
            <a:ext cx="4748808"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7EBE4568-32E5-45C0-96AC-8FA40D6C6D1F}"/>
              </a:ext>
            </a:extLst>
          </p:cNvPr>
          <p:cNvSpPr>
            <a:spLocks noGrp="1"/>
          </p:cNvSpPr>
          <p:nvPr>
            <p:ph idx="1"/>
          </p:nvPr>
        </p:nvSpPr>
        <p:spPr>
          <a:xfrm>
            <a:off x="6411684" y="2198914"/>
            <a:ext cx="5127172" cy="3670180"/>
          </a:xfrm>
        </p:spPr>
        <p:txBody>
          <a:bodyPr vert="horz" lIns="182880" tIns="45720" rIns="0" bIns="45720" rtlCol="0">
            <a:normAutofit/>
          </a:bodyPr>
          <a:lstStyle/>
          <a:p>
            <a:pPr>
              <a:spcBef>
                <a:spcPts val="0"/>
              </a:spcBef>
              <a:spcAft>
                <a:spcPts val="600"/>
              </a:spcAft>
              <a:buFont typeface="Wingdings" panose="05000000000000000000" pitchFamily="2" charset="2"/>
              <a:buChar char="q"/>
            </a:pPr>
            <a:r>
              <a:rPr lang="en-US" dirty="0"/>
              <a:t>Importance of a Well-written Submission</a:t>
            </a:r>
          </a:p>
          <a:p>
            <a:pPr>
              <a:spcBef>
                <a:spcPts val="0"/>
              </a:spcBef>
              <a:spcAft>
                <a:spcPts val="600"/>
              </a:spcAft>
              <a:buFont typeface="Wingdings" panose="05000000000000000000" pitchFamily="2" charset="2"/>
              <a:buChar char="q"/>
            </a:pPr>
            <a:r>
              <a:rPr lang="en-US" dirty="0"/>
              <a:t>Coalition Project Lifecycle: Project Timeline</a:t>
            </a:r>
          </a:p>
          <a:p>
            <a:pPr>
              <a:spcBef>
                <a:spcPts val="0"/>
              </a:spcBef>
              <a:spcAft>
                <a:spcPts val="600"/>
              </a:spcAft>
              <a:buFont typeface="Wingdings" panose="05000000000000000000" pitchFamily="2" charset="2"/>
              <a:buChar char="q"/>
            </a:pPr>
            <a:r>
              <a:rPr lang="en-US" dirty="0"/>
              <a:t>Project Proposal Collaborators and Flow</a:t>
            </a:r>
          </a:p>
          <a:p>
            <a:pPr>
              <a:spcBef>
                <a:spcPts val="0"/>
              </a:spcBef>
              <a:spcAft>
                <a:spcPts val="600"/>
              </a:spcAft>
              <a:buFont typeface="Wingdings" panose="05000000000000000000" pitchFamily="2" charset="2"/>
              <a:buChar char="q"/>
            </a:pPr>
            <a:r>
              <a:rPr lang="en-US" dirty="0"/>
              <a:t>Project Development</a:t>
            </a:r>
          </a:p>
          <a:p>
            <a:pPr>
              <a:spcBef>
                <a:spcPts val="0"/>
              </a:spcBef>
              <a:spcAft>
                <a:spcPts val="600"/>
              </a:spcAft>
              <a:buFont typeface="Wingdings" panose="05000000000000000000" pitchFamily="2" charset="2"/>
              <a:buChar char="q"/>
            </a:pPr>
            <a:r>
              <a:rPr lang="en-US" dirty="0"/>
              <a:t>Researching the Project</a:t>
            </a:r>
          </a:p>
          <a:p>
            <a:pPr>
              <a:spcBef>
                <a:spcPts val="0"/>
              </a:spcBef>
              <a:spcAft>
                <a:spcPts val="600"/>
              </a:spcAft>
              <a:buFont typeface="Wingdings" panose="05000000000000000000" pitchFamily="2" charset="2"/>
              <a:buChar char="q"/>
            </a:pPr>
            <a:r>
              <a:rPr lang="en-US" dirty="0"/>
              <a:t>Building the Project Proposal</a:t>
            </a:r>
          </a:p>
          <a:p>
            <a:pPr marL="0" indent="0">
              <a:spcBef>
                <a:spcPts val="0"/>
              </a:spcBef>
              <a:spcAft>
                <a:spcPts val="600"/>
              </a:spcAft>
              <a:buNone/>
            </a:pPr>
            <a:endParaRPr lang="en-US" dirty="0"/>
          </a:p>
        </p:txBody>
      </p:sp>
      <p:sp>
        <p:nvSpPr>
          <p:cNvPr id="15" name="Rectangle 14">
            <a:extLst>
              <a:ext uri="{FF2B5EF4-FFF2-40B4-BE49-F238E27FC236}">
                <a16:creationId xmlns:a16="http://schemas.microsoft.com/office/drawing/2014/main" id="{E95DA498-D9A2-4DA9-B9DA-B3776E08CF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a:extLst>
              <a:ext uri="{FF2B5EF4-FFF2-40B4-BE49-F238E27FC236}">
                <a16:creationId xmlns:a16="http://schemas.microsoft.com/office/drawing/2014/main" id="{82A73093-4B9D-420D-B17E-52293703A1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4" name="Picture 3">
            <a:extLst>
              <a:ext uri="{FF2B5EF4-FFF2-40B4-BE49-F238E27FC236}">
                <a16:creationId xmlns:a16="http://schemas.microsoft.com/office/drawing/2014/main" id="{53F11D8A-53F6-4041-9086-BD59973E7D8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9689" t="4326" r="28712" b="2962"/>
          <a:stretch/>
        </p:blipFill>
        <p:spPr bwMode="auto">
          <a:xfrm>
            <a:off x="335902" y="5715564"/>
            <a:ext cx="996584" cy="1004712"/>
          </a:xfrm>
          <a:prstGeom prst="flowChartConnector">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678564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3DD46C6-B8E4-4946-ABBA-175DC8E80226}"/>
              </a:ext>
            </a:extLst>
          </p:cNvPr>
          <p:cNvPicPr>
            <a:picLocks noChangeAspect="1"/>
          </p:cNvPicPr>
          <p:nvPr/>
        </p:nvPicPr>
        <p:blipFill>
          <a:blip r:embed="rId3"/>
          <a:stretch>
            <a:fillRect/>
          </a:stretch>
        </p:blipFill>
        <p:spPr>
          <a:xfrm>
            <a:off x="678397" y="1524000"/>
            <a:ext cx="10881360" cy="4778185"/>
          </a:xfrm>
          <a:prstGeom prst="rect">
            <a:avLst/>
          </a:prstGeom>
        </p:spPr>
      </p:pic>
      <p:sp>
        <p:nvSpPr>
          <p:cNvPr id="7" name="TextBox 6">
            <a:extLst>
              <a:ext uri="{FF2B5EF4-FFF2-40B4-BE49-F238E27FC236}">
                <a16:creationId xmlns:a16="http://schemas.microsoft.com/office/drawing/2014/main" id="{2DC86028-9E24-40E8-ABBA-BA7DFD056B48}"/>
              </a:ext>
            </a:extLst>
          </p:cNvPr>
          <p:cNvSpPr txBox="1"/>
          <p:nvPr/>
        </p:nvSpPr>
        <p:spPr>
          <a:xfrm>
            <a:off x="629555" y="631427"/>
            <a:ext cx="10979045" cy="769441"/>
          </a:xfrm>
          <a:prstGeom prst="rect">
            <a:avLst/>
          </a:prstGeom>
          <a:noFill/>
        </p:spPr>
        <p:txBody>
          <a:bodyPr wrap="square" rtlCol="0">
            <a:spAutoFit/>
          </a:bodyPr>
          <a:lstStyle/>
          <a:p>
            <a:r>
              <a:rPr lang="en-US" sz="4400">
                <a:latin typeface="+mj-lt"/>
              </a:rPr>
              <a:t>Project Proposal Form </a:t>
            </a:r>
          </a:p>
        </p:txBody>
      </p:sp>
      <p:pic>
        <p:nvPicPr>
          <p:cNvPr id="5" name="Picture 3">
            <a:extLst>
              <a:ext uri="{FF2B5EF4-FFF2-40B4-BE49-F238E27FC236}">
                <a16:creationId xmlns:a16="http://schemas.microsoft.com/office/drawing/2014/main" id="{717601D1-982A-4F48-9750-B1C56E14DC5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9689" t="4326" r="28712" b="2962"/>
          <a:stretch/>
        </p:blipFill>
        <p:spPr bwMode="auto">
          <a:xfrm>
            <a:off x="335902" y="5715564"/>
            <a:ext cx="996584" cy="1004712"/>
          </a:xfrm>
          <a:prstGeom prst="flowChartConnector">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Graphic 3" descr="Clipboard Partially Checked outline">
            <a:extLst>
              <a:ext uri="{FF2B5EF4-FFF2-40B4-BE49-F238E27FC236}">
                <a16:creationId xmlns:a16="http://schemas.microsoft.com/office/drawing/2014/main" id="{FF012A97-11DA-4F22-A395-23389662745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164012" y="149335"/>
            <a:ext cx="914400" cy="914400"/>
          </a:xfrm>
          <a:prstGeom prst="rect">
            <a:avLst/>
          </a:prstGeom>
        </p:spPr>
      </p:pic>
      <p:sp>
        <p:nvSpPr>
          <p:cNvPr id="8" name="TextBox 7">
            <a:extLst>
              <a:ext uri="{FF2B5EF4-FFF2-40B4-BE49-F238E27FC236}">
                <a16:creationId xmlns:a16="http://schemas.microsoft.com/office/drawing/2014/main" id="{21A0C5E1-CFC3-49DD-81CF-ACAA7BC28C68}"/>
              </a:ext>
            </a:extLst>
          </p:cNvPr>
          <p:cNvSpPr txBox="1"/>
          <p:nvPr/>
        </p:nvSpPr>
        <p:spPr>
          <a:xfrm>
            <a:off x="7564582" y="931333"/>
            <a:ext cx="3639127" cy="400110"/>
          </a:xfrm>
          <a:prstGeom prst="rect">
            <a:avLst/>
          </a:prstGeom>
          <a:noFill/>
        </p:spPr>
        <p:txBody>
          <a:bodyPr wrap="square" rtlCol="0">
            <a:spAutoFit/>
          </a:bodyPr>
          <a:lstStyle/>
          <a:p>
            <a:r>
              <a:rPr lang="en-US" sz="2000" dirty="0">
                <a:solidFill>
                  <a:schemeClr val="accent2"/>
                </a:solidFill>
              </a:rPr>
              <a:t>Please reference your handouts</a:t>
            </a:r>
          </a:p>
        </p:txBody>
      </p:sp>
      <p:pic>
        <p:nvPicPr>
          <p:cNvPr id="10" name="Graphic 9" descr="Exclamation mark with solid fill">
            <a:extLst>
              <a:ext uri="{FF2B5EF4-FFF2-40B4-BE49-F238E27FC236}">
                <a16:creationId xmlns:a16="http://schemas.microsoft.com/office/drawing/2014/main" id="{9B3D1527-0BF9-4927-AD8B-2FF6265C007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614704" y="246706"/>
            <a:ext cx="769441" cy="769441"/>
          </a:xfrm>
          <a:prstGeom prst="rect">
            <a:avLst/>
          </a:prstGeom>
        </p:spPr>
      </p:pic>
      <p:sp>
        <p:nvSpPr>
          <p:cNvPr id="11" name="Rectangle 10">
            <a:extLst>
              <a:ext uri="{FF2B5EF4-FFF2-40B4-BE49-F238E27FC236}">
                <a16:creationId xmlns:a16="http://schemas.microsoft.com/office/drawing/2014/main" id="{FDF84D2C-D676-496D-A4F8-FA38F112A93A}"/>
              </a:ext>
            </a:extLst>
          </p:cNvPr>
          <p:cNvSpPr/>
          <p:nvPr/>
        </p:nvSpPr>
        <p:spPr>
          <a:xfrm>
            <a:off x="7315200" y="149335"/>
            <a:ext cx="4221480" cy="1374665"/>
          </a:xfrm>
          <a:prstGeom prst="rect">
            <a:avLst/>
          </a:prstGeom>
          <a:noFill/>
          <a:ln w="698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spTree>
    <p:extLst>
      <p:ext uri="{BB962C8B-B14F-4D97-AF65-F5344CB8AC3E}">
        <p14:creationId xmlns:p14="http://schemas.microsoft.com/office/powerpoint/2010/main" val="17436500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81979C-0E58-484F-AA2A-79269E0B1A1A}"/>
              </a:ext>
            </a:extLst>
          </p:cNvPr>
          <p:cNvSpPr>
            <a:spLocks noGrp="1"/>
          </p:cNvSpPr>
          <p:nvPr>
            <p:ph type="title"/>
          </p:nvPr>
        </p:nvSpPr>
        <p:spPr>
          <a:xfrm>
            <a:off x="1078785" y="-82852"/>
            <a:ext cx="10058400" cy="1450757"/>
          </a:xfrm>
        </p:spPr>
        <p:txBody>
          <a:bodyPr/>
          <a:lstStyle/>
          <a:p>
            <a:r>
              <a:rPr lang="en-US" dirty="0"/>
              <a:t>Project Proposal Line Items Page 1 </a:t>
            </a:r>
            <a:r>
              <a:rPr lang="en-US" sz="2400" dirty="0"/>
              <a:t>(1 of 3)</a:t>
            </a:r>
          </a:p>
        </p:txBody>
      </p:sp>
      <p:sp>
        <p:nvSpPr>
          <p:cNvPr id="3" name="Content Placeholder 2">
            <a:extLst>
              <a:ext uri="{FF2B5EF4-FFF2-40B4-BE49-F238E27FC236}">
                <a16:creationId xmlns:a16="http://schemas.microsoft.com/office/drawing/2014/main" id="{7C36A27D-01D4-422D-BBB9-296A8926C273}"/>
              </a:ext>
            </a:extLst>
          </p:cNvPr>
          <p:cNvSpPr>
            <a:spLocks noGrp="1"/>
          </p:cNvSpPr>
          <p:nvPr>
            <p:ph idx="1"/>
          </p:nvPr>
        </p:nvSpPr>
        <p:spPr>
          <a:xfrm>
            <a:off x="1229476" y="1747983"/>
            <a:ext cx="10787034" cy="3760891"/>
          </a:xfrm>
        </p:spPr>
        <p:txBody>
          <a:bodyPr lIns="182880">
            <a:normAutofit lnSpcReduction="10000"/>
          </a:bodyPr>
          <a:lstStyle/>
          <a:p>
            <a:pPr marL="0" indent="0">
              <a:spcBef>
                <a:spcPts val="0"/>
              </a:spcBef>
              <a:spcAft>
                <a:spcPts val="0"/>
              </a:spcAft>
              <a:buNone/>
            </a:pPr>
            <a:r>
              <a:rPr lang="en-US" sz="2000" b="1" dirty="0"/>
              <a:t>Proposed Partners</a:t>
            </a:r>
            <a:endParaRPr lang="en-US" sz="2000" dirty="0"/>
          </a:p>
          <a:p>
            <a:pPr marL="388620" indent="-342900">
              <a:spcBef>
                <a:spcPts val="0"/>
              </a:spcBef>
              <a:spcAft>
                <a:spcPts val="600"/>
              </a:spcAft>
              <a:buFont typeface="Wingdings" panose="05000000000000000000" pitchFamily="2" charset="2"/>
              <a:buChar char="q"/>
            </a:pPr>
            <a:r>
              <a:rPr lang="en-US" sz="2000" dirty="0"/>
              <a:t>Facilities participating in this project</a:t>
            </a:r>
          </a:p>
          <a:p>
            <a:pPr marL="45720" indent="0">
              <a:spcBef>
                <a:spcPts val="0"/>
              </a:spcBef>
              <a:spcAft>
                <a:spcPts val="600"/>
              </a:spcAft>
              <a:buNone/>
            </a:pPr>
            <a:endParaRPr lang="en-US" sz="2000" dirty="0"/>
          </a:p>
          <a:p>
            <a:pPr marL="0" indent="0">
              <a:spcBef>
                <a:spcPts val="0"/>
              </a:spcBef>
              <a:spcAft>
                <a:spcPts val="0"/>
              </a:spcAft>
              <a:buNone/>
            </a:pPr>
            <a:r>
              <a:rPr lang="en-US" sz="2000" b="1" dirty="0"/>
              <a:t>Facility Sponsor/Contractor</a:t>
            </a:r>
            <a:endParaRPr lang="en-US" sz="2000" dirty="0"/>
          </a:p>
          <a:p>
            <a:pPr marL="388620" indent="-342900">
              <a:spcBef>
                <a:spcPts val="0"/>
              </a:spcBef>
              <a:spcAft>
                <a:spcPts val="600"/>
              </a:spcAft>
              <a:buFont typeface="Wingdings" panose="05000000000000000000" pitchFamily="2" charset="2"/>
              <a:buChar char="q"/>
            </a:pPr>
            <a:r>
              <a:rPr lang="en-US" sz="2000" dirty="0"/>
              <a:t>Facility requesting the funds</a:t>
            </a:r>
          </a:p>
          <a:p>
            <a:pPr marL="45720" indent="0">
              <a:spcBef>
                <a:spcPts val="0"/>
              </a:spcBef>
              <a:spcAft>
                <a:spcPts val="600"/>
              </a:spcAft>
              <a:buNone/>
            </a:pPr>
            <a:endParaRPr lang="en-US" sz="2000" dirty="0"/>
          </a:p>
          <a:p>
            <a:pPr marL="0" indent="0" algn="l">
              <a:spcBef>
                <a:spcPts val="0"/>
              </a:spcBef>
              <a:spcAft>
                <a:spcPts val="0"/>
              </a:spcAft>
              <a:buNone/>
            </a:pPr>
            <a:r>
              <a:rPr lang="en-US" sz="2000" b="1" dirty="0"/>
              <a:t>Method of Selection: Sole Source or Competitive Bid</a:t>
            </a:r>
          </a:p>
          <a:p>
            <a:pPr marL="388620" indent="-342900" algn="l">
              <a:spcBef>
                <a:spcPts val="0"/>
              </a:spcBef>
              <a:spcAft>
                <a:spcPts val="0"/>
              </a:spcAft>
              <a:buFont typeface="Wingdings" panose="05000000000000000000" pitchFamily="2" charset="2"/>
              <a:buChar char="q"/>
            </a:pPr>
            <a:r>
              <a:rPr lang="en-US" sz="2000" b="0" i="0" dirty="0">
                <a:solidFill>
                  <a:srgbClr val="343434"/>
                </a:solidFill>
                <a:effectLst/>
              </a:rPr>
              <a:t>Sole Source: item must be purchased from a specified vendor</a:t>
            </a:r>
          </a:p>
          <a:p>
            <a:pPr marL="388620" indent="-342900" algn="l">
              <a:spcBef>
                <a:spcPts val="0"/>
              </a:spcBef>
              <a:spcAft>
                <a:spcPts val="600"/>
              </a:spcAft>
              <a:buFont typeface="Wingdings" panose="05000000000000000000" pitchFamily="2" charset="2"/>
              <a:buChar char="q"/>
            </a:pPr>
            <a:r>
              <a:rPr lang="en-US" sz="2000" dirty="0"/>
              <a:t>Competitive Bid: multiple vendors or service providers to submit offers for a material or service</a:t>
            </a:r>
          </a:p>
          <a:p>
            <a:pPr marL="45720" indent="0" algn="l">
              <a:spcBef>
                <a:spcPts val="0"/>
              </a:spcBef>
              <a:spcAft>
                <a:spcPts val="600"/>
              </a:spcAft>
              <a:buNone/>
            </a:pPr>
            <a:endParaRPr lang="en-US" dirty="0">
              <a:solidFill>
                <a:srgbClr val="343434"/>
              </a:solidFill>
              <a:latin typeface="Interstate Light"/>
            </a:endParaRPr>
          </a:p>
          <a:p>
            <a:pPr marL="45720" indent="0" algn="l">
              <a:spcBef>
                <a:spcPts val="0"/>
              </a:spcBef>
              <a:spcAft>
                <a:spcPts val="600"/>
              </a:spcAft>
              <a:buNone/>
            </a:pPr>
            <a:r>
              <a:rPr lang="en-US" sz="2000" b="1" dirty="0"/>
              <a:t>Total Funding Amount Requested</a:t>
            </a:r>
          </a:p>
          <a:p>
            <a:pPr marL="388620" indent="-342900" algn="l">
              <a:spcBef>
                <a:spcPts val="0"/>
              </a:spcBef>
              <a:spcAft>
                <a:spcPts val="0"/>
              </a:spcAft>
              <a:buFont typeface="Wingdings" panose="05000000000000000000" pitchFamily="2" charset="2"/>
              <a:buChar char="q"/>
            </a:pPr>
            <a:r>
              <a:rPr lang="en-US" sz="2000" dirty="0"/>
              <a:t>Total cost for project listed on proposal</a:t>
            </a:r>
          </a:p>
        </p:txBody>
      </p:sp>
      <p:pic>
        <p:nvPicPr>
          <p:cNvPr id="4" name="Picture 3">
            <a:extLst>
              <a:ext uri="{FF2B5EF4-FFF2-40B4-BE49-F238E27FC236}">
                <a16:creationId xmlns:a16="http://schemas.microsoft.com/office/drawing/2014/main" id="{A3015899-5F62-4DF1-B40B-8239A4E11C3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9689" t="4326" r="28712" b="2962"/>
          <a:stretch/>
        </p:blipFill>
        <p:spPr bwMode="auto">
          <a:xfrm>
            <a:off x="335902" y="5715564"/>
            <a:ext cx="996584" cy="1004712"/>
          </a:xfrm>
          <a:prstGeom prst="flowChartConnector">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866019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347AFB-12BA-416A-B0C6-3825D6A6DEBB}"/>
              </a:ext>
            </a:extLst>
          </p:cNvPr>
          <p:cNvSpPr>
            <a:spLocks noGrp="1"/>
          </p:cNvSpPr>
          <p:nvPr>
            <p:ph type="title"/>
          </p:nvPr>
        </p:nvSpPr>
        <p:spPr>
          <a:xfrm>
            <a:off x="1097280" y="842478"/>
            <a:ext cx="10058400" cy="1110636"/>
          </a:xfrm>
        </p:spPr>
        <p:txBody>
          <a:bodyPr>
            <a:normAutofit/>
          </a:bodyPr>
          <a:lstStyle/>
          <a:p>
            <a:r>
              <a:rPr lang="en-US" dirty="0"/>
              <a:t>Project Proposal Line Items Page 1 </a:t>
            </a:r>
            <a:r>
              <a:rPr lang="en-US" sz="2700" dirty="0"/>
              <a:t>(2 of 3)</a:t>
            </a:r>
            <a:br>
              <a:rPr lang="en-US" dirty="0"/>
            </a:br>
            <a:endParaRPr lang="en-US" sz="1800" b="1" i="1" dirty="0">
              <a:solidFill>
                <a:schemeClr val="accent1">
                  <a:lumMod val="75000"/>
                </a:schemeClr>
              </a:solidFill>
            </a:endParaRPr>
          </a:p>
        </p:txBody>
      </p:sp>
      <p:sp>
        <p:nvSpPr>
          <p:cNvPr id="3" name="Content Placeholder 2">
            <a:extLst>
              <a:ext uri="{FF2B5EF4-FFF2-40B4-BE49-F238E27FC236}">
                <a16:creationId xmlns:a16="http://schemas.microsoft.com/office/drawing/2014/main" id="{D2AC0FD7-3990-41E1-AC02-05E0199CB47F}"/>
              </a:ext>
            </a:extLst>
          </p:cNvPr>
          <p:cNvSpPr>
            <a:spLocks noGrp="1"/>
          </p:cNvSpPr>
          <p:nvPr>
            <p:ph idx="1"/>
          </p:nvPr>
        </p:nvSpPr>
        <p:spPr>
          <a:xfrm>
            <a:off x="1208116" y="1729510"/>
            <a:ext cx="10780683" cy="4468090"/>
          </a:xfrm>
        </p:spPr>
        <p:txBody>
          <a:bodyPr lIns="182880">
            <a:normAutofit fontScale="25000" lnSpcReduction="20000"/>
          </a:bodyPr>
          <a:lstStyle/>
          <a:p>
            <a:pPr marL="0" indent="0">
              <a:lnSpc>
                <a:spcPct val="110000"/>
              </a:lnSpc>
              <a:spcBef>
                <a:spcPts val="0"/>
              </a:spcBef>
              <a:spcAft>
                <a:spcPts val="0"/>
              </a:spcAft>
              <a:buNone/>
            </a:pPr>
            <a:r>
              <a:rPr lang="en-US" sz="6400" b="1" dirty="0"/>
              <a:t>Problem Statement</a:t>
            </a:r>
          </a:p>
          <a:p>
            <a:pPr marL="331470" indent="-285750">
              <a:lnSpc>
                <a:spcPct val="110000"/>
              </a:lnSpc>
              <a:spcBef>
                <a:spcPts val="0"/>
              </a:spcBef>
              <a:spcAft>
                <a:spcPts val="600"/>
              </a:spcAft>
              <a:buFont typeface="Wingdings" panose="05000000000000000000" pitchFamily="2" charset="2"/>
              <a:buChar char="q"/>
            </a:pPr>
            <a:r>
              <a:rPr lang="en-US" sz="6400" dirty="0">
                <a:effectLst/>
                <a:ea typeface="Calibri" panose="020F0502020204030204" pitchFamily="34" charset="0"/>
                <a:cs typeface="Times New Roman" panose="02020603050405020304" pitchFamily="18" charset="0"/>
              </a:rPr>
              <a:t>Define the planned activity/problem statement the region seeks to resolve with HPP funds during the project period</a:t>
            </a:r>
          </a:p>
          <a:p>
            <a:pPr marL="45720" indent="0">
              <a:lnSpc>
                <a:spcPct val="110000"/>
              </a:lnSpc>
              <a:spcBef>
                <a:spcPts val="0"/>
              </a:spcBef>
              <a:spcAft>
                <a:spcPts val="600"/>
              </a:spcAft>
              <a:buNone/>
            </a:pPr>
            <a:endParaRPr lang="en-US" sz="6400" dirty="0">
              <a:effectLst/>
              <a:ea typeface="Calibri" panose="020F0502020204030204" pitchFamily="34" charset="0"/>
              <a:cs typeface="Times New Roman" panose="02020603050405020304" pitchFamily="18" charset="0"/>
            </a:endParaRPr>
          </a:p>
          <a:p>
            <a:pPr marL="0" indent="0">
              <a:lnSpc>
                <a:spcPct val="110000"/>
              </a:lnSpc>
              <a:spcBef>
                <a:spcPts val="0"/>
              </a:spcBef>
              <a:spcAft>
                <a:spcPts val="0"/>
              </a:spcAft>
            </a:pPr>
            <a:r>
              <a:rPr lang="en-US" sz="6400" b="1" dirty="0"/>
              <a:t>Gap Identification</a:t>
            </a:r>
          </a:p>
          <a:p>
            <a:pPr marL="331470" indent="-285750">
              <a:lnSpc>
                <a:spcPct val="110000"/>
              </a:lnSpc>
              <a:spcBef>
                <a:spcPts val="0"/>
              </a:spcBef>
              <a:spcAft>
                <a:spcPts val="600"/>
              </a:spcAft>
              <a:buFont typeface="Wingdings" panose="05000000000000000000" pitchFamily="2" charset="2"/>
              <a:buChar char="q"/>
            </a:pPr>
            <a:r>
              <a:rPr lang="en-US" sz="6400" dirty="0">
                <a:effectLst/>
                <a:ea typeface="Calibri" panose="020F0502020204030204" pitchFamily="34" charset="0"/>
                <a:cs typeface="Times New Roman" panose="02020603050405020304" pitchFamily="18" charset="0"/>
              </a:rPr>
              <a:t>Was the activity/issue identified as a gap in the region HVA or region Capabilities Planning Guidance? </a:t>
            </a:r>
          </a:p>
          <a:p>
            <a:pPr marL="331470" indent="-285750">
              <a:lnSpc>
                <a:spcPct val="110000"/>
              </a:lnSpc>
              <a:spcBef>
                <a:spcPts val="0"/>
              </a:spcBef>
              <a:spcAft>
                <a:spcPts val="600"/>
              </a:spcAft>
              <a:buFont typeface="Wingdings" panose="05000000000000000000" pitchFamily="2" charset="2"/>
              <a:buChar char="q"/>
            </a:pPr>
            <a:r>
              <a:rPr lang="en-US" sz="6400" dirty="0">
                <a:effectLst/>
                <a:ea typeface="Calibri" panose="020F0502020204030204" pitchFamily="34" charset="0"/>
                <a:cs typeface="Times New Roman" panose="02020603050405020304" pitchFamily="18" charset="0"/>
              </a:rPr>
              <a:t>If no, how was the activity or issue identified?</a:t>
            </a:r>
          </a:p>
          <a:p>
            <a:pPr marL="45720" indent="0">
              <a:lnSpc>
                <a:spcPct val="110000"/>
              </a:lnSpc>
              <a:spcBef>
                <a:spcPts val="0"/>
              </a:spcBef>
              <a:spcAft>
                <a:spcPts val="600"/>
              </a:spcAft>
              <a:buNone/>
            </a:pPr>
            <a:endParaRPr lang="en-US" sz="6400" dirty="0">
              <a:effectLst/>
              <a:ea typeface="Calibri" panose="020F0502020204030204" pitchFamily="34" charset="0"/>
              <a:cs typeface="Times New Roman" panose="02020603050405020304" pitchFamily="18" charset="0"/>
            </a:endParaRPr>
          </a:p>
          <a:p>
            <a:pPr marL="0" indent="0">
              <a:lnSpc>
                <a:spcPct val="110000"/>
              </a:lnSpc>
              <a:spcBef>
                <a:spcPts val="0"/>
              </a:spcBef>
              <a:spcAft>
                <a:spcPts val="0"/>
              </a:spcAft>
              <a:buNone/>
            </a:pPr>
            <a:r>
              <a:rPr lang="en-US" sz="6400" b="1" dirty="0"/>
              <a:t>HPP/Capability/Objective/Activity</a:t>
            </a:r>
            <a:r>
              <a:rPr lang="en-US" sz="6400" dirty="0"/>
              <a:t> </a:t>
            </a:r>
          </a:p>
          <a:p>
            <a:pPr>
              <a:lnSpc>
                <a:spcPct val="110000"/>
              </a:lnSpc>
              <a:spcBef>
                <a:spcPts val="0"/>
              </a:spcBef>
              <a:spcAft>
                <a:spcPts val="600"/>
              </a:spcAft>
              <a:buFont typeface="Wingdings" panose="05000000000000000000" pitchFamily="2" charset="2"/>
              <a:buChar char="q"/>
            </a:pPr>
            <a:r>
              <a:rPr lang="en-US" sz="6400" dirty="0">
                <a:effectLst/>
                <a:ea typeface="Calibri" panose="020F0502020204030204" pitchFamily="34" charset="0"/>
                <a:cs typeface="Times New Roman" panose="02020603050405020304" pitchFamily="18" charset="0"/>
              </a:rPr>
              <a:t>List the appropriate HPP/Capability/Objective/Activity the project will address</a:t>
            </a:r>
          </a:p>
          <a:p>
            <a:pPr marL="0" indent="0">
              <a:lnSpc>
                <a:spcPct val="110000"/>
              </a:lnSpc>
              <a:spcBef>
                <a:spcPts val="0"/>
              </a:spcBef>
              <a:spcAft>
                <a:spcPts val="600"/>
              </a:spcAft>
              <a:buNone/>
            </a:pPr>
            <a:endParaRPr lang="en-US" sz="6400" dirty="0"/>
          </a:p>
          <a:p>
            <a:pPr marL="0" indent="0">
              <a:lnSpc>
                <a:spcPct val="110000"/>
              </a:lnSpc>
              <a:spcBef>
                <a:spcPts val="0"/>
              </a:spcBef>
              <a:spcAft>
                <a:spcPts val="0"/>
              </a:spcAft>
              <a:buNone/>
            </a:pPr>
            <a:r>
              <a:rPr lang="en-US" sz="6400" b="1" dirty="0"/>
              <a:t>Baseline Capacity</a:t>
            </a:r>
          </a:p>
          <a:p>
            <a:pPr>
              <a:lnSpc>
                <a:spcPct val="110000"/>
              </a:lnSpc>
              <a:spcBef>
                <a:spcPts val="0"/>
              </a:spcBef>
              <a:spcAft>
                <a:spcPts val="600"/>
              </a:spcAft>
              <a:buFont typeface="Wingdings" panose="05000000000000000000" pitchFamily="2" charset="2"/>
              <a:buChar char="q"/>
            </a:pPr>
            <a:r>
              <a:rPr lang="en-US" sz="6400" dirty="0">
                <a:effectLst/>
                <a:ea typeface="Calibri" panose="020F0502020204030204" pitchFamily="34" charset="0"/>
                <a:cs typeface="Times New Roman" panose="02020603050405020304" pitchFamily="18" charset="0"/>
              </a:rPr>
              <a:t>Specify the current baseline capacity in this region</a:t>
            </a:r>
          </a:p>
          <a:p>
            <a:pPr marL="0" indent="0">
              <a:lnSpc>
                <a:spcPct val="110000"/>
              </a:lnSpc>
              <a:spcBef>
                <a:spcPts val="0"/>
              </a:spcBef>
              <a:spcAft>
                <a:spcPts val="600"/>
              </a:spcAft>
              <a:buNone/>
            </a:pPr>
            <a:endParaRPr lang="en-US" sz="6400" dirty="0">
              <a:effectLst/>
              <a:ea typeface="Calibri" panose="020F0502020204030204" pitchFamily="34" charset="0"/>
              <a:cs typeface="Times New Roman" panose="02020603050405020304" pitchFamily="18" charset="0"/>
            </a:endParaRPr>
          </a:p>
          <a:p>
            <a:pPr marL="0" indent="0">
              <a:lnSpc>
                <a:spcPct val="110000"/>
              </a:lnSpc>
              <a:spcBef>
                <a:spcPts val="0"/>
              </a:spcBef>
              <a:spcAft>
                <a:spcPts val="0"/>
              </a:spcAft>
              <a:buNone/>
            </a:pPr>
            <a:r>
              <a:rPr lang="en-US" sz="6400" b="1" dirty="0"/>
              <a:t>Benefit</a:t>
            </a:r>
          </a:p>
          <a:p>
            <a:pPr marL="331470" indent="-285750">
              <a:lnSpc>
                <a:spcPct val="110000"/>
              </a:lnSpc>
              <a:spcBef>
                <a:spcPts val="0"/>
              </a:spcBef>
              <a:spcAft>
                <a:spcPts val="600"/>
              </a:spcAft>
              <a:buFont typeface="Wingdings" panose="05000000000000000000" pitchFamily="2" charset="2"/>
              <a:buChar char="q"/>
            </a:pPr>
            <a:r>
              <a:rPr lang="en-US" sz="6400" dirty="0">
                <a:effectLst/>
                <a:ea typeface="Calibri" panose="020F0502020204030204" pitchFamily="34" charset="0"/>
                <a:cs typeface="Times New Roman" panose="02020603050405020304" pitchFamily="18" charset="0"/>
              </a:rPr>
              <a:t>How will this project enhance the region’s ability to serve the community and the healthcare system in the region?</a:t>
            </a:r>
          </a:p>
          <a:p>
            <a:pPr marL="228600" indent="-228600">
              <a:lnSpc>
                <a:spcPct val="100000"/>
              </a:lnSpc>
              <a:spcBef>
                <a:spcPts val="0"/>
              </a:spcBef>
              <a:spcAft>
                <a:spcPts val="600"/>
              </a:spcAft>
            </a:pPr>
            <a:endParaRPr lang="en-US" dirty="0"/>
          </a:p>
        </p:txBody>
      </p:sp>
      <p:pic>
        <p:nvPicPr>
          <p:cNvPr id="4" name="Picture 3">
            <a:extLst>
              <a:ext uri="{FF2B5EF4-FFF2-40B4-BE49-F238E27FC236}">
                <a16:creationId xmlns:a16="http://schemas.microsoft.com/office/drawing/2014/main" id="{EC1E19EB-AF51-4841-830F-D45D0AD83EF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689" t="4326" r="28712" b="2962"/>
          <a:stretch/>
        </p:blipFill>
        <p:spPr bwMode="auto">
          <a:xfrm>
            <a:off x="335902" y="5715564"/>
            <a:ext cx="996584" cy="1004712"/>
          </a:xfrm>
          <a:prstGeom prst="flowChartConnector">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184268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5AE177-1D9F-4C9D-BB92-233694D6C50C}"/>
              </a:ext>
            </a:extLst>
          </p:cNvPr>
          <p:cNvSpPr>
            <a:spLocks noGrp="1"/>
          </p:cNvSpPr>
          <p:nvPr>
            <p:ph type="title"/>
          </p:nvPr>
        </p:nvSpPr>
        <p:spPr>
          <a:xfrm>
            <a:off x="1198880" y="584897"/>
            <a:ext cx="10058400" cy="1120911"/>
          </a:xfrm>
        </p:spPr>
        <p:txBody>
          <a:bodyPr>
            <a:normAutofit/>
          </a:bodyPr>
          <a:lstStyle/>
          <a:p>
            <a:r>
              <a:rPr lang="en-US" dirty="0"/>
              <a:t>Project Proposal Line Items Page 1 </a:t>
            </a:r>
            <a:r>
              <a:rPr lang="en-US" sz="2700" dirty="0"/>
              <a:t>(3 of 3)</a:t>
            </a:r>
            <a:endParaRPr lang="en-US" dirty="0"/>
          </a:p>
        </p:txBody>
      </p:sp>
      <p:sp>
        <p:nvSpPr>
          <p:cNvPr id="3" name="Content Placeholder 2">
            <a:extLst>
              <a:ext uri="{FF2B5EF4-FFF2-40B4-BE49-F238E27FC236}">
                <a16:creationId xmlns:a16="http://schemas.microsoft.com/office/drawing/2014/main" id="{72749E70-AB41-47E9-8C3F-7322B429D4BD}"/>
              </a:ext>
            </a:extLst>
          </p:cNvPr>
          <p:cNvSpPr>
            <a:spLocks noGrp="1"/>
          </p:cNvSpPr>
          <p:nvPr>
            <p:ph idx="1"/>
          </p:nvPr>
        </p:nvSpPr>
        <p:spPr>
          <a:xfrm>
            <a:off x="1198880" y="1777561"/>
            <a:ext cx="10657218" cy="4138485"/>
          </a:xfrm>
        </p:spPr>
        <p:txBody>
          <a:bodyPr vert="horz" lIns="182880" tIns="45720" rIns="182880" bIns="45720" rtlCol="0" anchor="t">
            <a:normAutofit/>
          </a:bodyPr>
          <a:lstStyle/>
          <a:p>
            <a:pPr marL="0" indent="0">
              <a:lnSpc>
                <a:spcPct val="100000"/>
              </a:lnSpc>
              <a:spcBef>
                <a:spcPts val="0"/>
              </a:spcBef>
              <a:spcAft>
                <a:spcPts val="0"/>
              </a:spcAft>
              <a:buNone/>
            </a:pPr>
            <a:r>
              <a:rPr lang="en-US" sz="2000" b="1" dirty="0">
                <a:cs typeface="Times New Roman" panose="02020603050405020304" pitchFamily="18" charset="0"/>
              </a:rPr>
              <a:t>Scope of Work</a:t>
            </a:r>
          </a:p>
          <a:p>
            <a:pPr marL="331470" indent="-285750">
              <a:lnSpc>
                <a:spcPct val="100000"/>
              </a:lnSpc>
              <a:spcBef>
                <a:spcPts val="0"/>
              </a:spcBef>
              <a:spcAft>
                <a:spcPts val="600"/>
              </a:spcAft>
              <a:buFont typeface="Wingdings" panose="05000000000000000000" pitchFamily="2" charset="2"/>
              <a:buChar char="q"/>
            </a:pPr>
            <a:r>
              <a:rPr lang="en-US" sz="1800" dirty="0">
                <a:effectLst/>
                <a:ea typeface="Calibri" panose="020F0502020204030204" pitchFamily="34" charset="0"/>
                <a:cs typeface="Times New Roman" panose="02020603050405020304" pitchFamily="18" charset="0"/>
              </a:rPr>
              <a:t>List the specific activities the region will undertake including estimated start and end dates that will lead to the associated output and contribute to resolving the identified issue or problems</a:t>
            </a:r>
          </a:p>
          <a:p>
            <a:pPr marL="45720" indent="0">
              <a:lnSpc>
                <a:spcPct val="100000"/>
              </a:lnSpc>
              <a:spcBef>
                <a:spcPts val="0"/>
              </a:spcBef>
              <a:spcAft>
                <a:spcPts val="600"/>
              </a:spcAft>
              <a:buNone/>
            </a:pPr>
            <a:endParaRPr lang="en-US" sz="1800" dirty="0">
              <a:effectLst/>
              <a:ea typeface="Calibri" panose="020F0502020204030204" pitchFamily="34" charset="0"/>
              <a:cs typeface="Times New Roman" panose="02020603050405020304" pitchFamily="18" charset="0"/>
            </a:endParaRPr>
          </a:p>
          <a:p>
            <a:pPr marL="0" indent="0">
              <a:lnSpc>
                <a:spcPct val="100000"/>
              </a:lnSpc>
              <a:spcBef>
                <a:spcPts val="0"/>
              </a:spcBef>
              <a:spcAft>
                <a:spcPts val="0"/>
              </a:spcAft>
              <a:buNone/>
            </a:pPr>
            <a:r>
              <a:rPr lang="en-US" sz="2000" b="1" dirty="0">
                <a:cs typeface="Times New Roman" panose="02020603050405020304" pitchFamily="18" charset="0"/>
              </a:rPr>
              <a:t>Proposed Input</a:t>
            </a:r>
          </a:p>
          <a:p>
            <a:pPr marL="331470" indent="-285750">
              <a:lnSpc>
                <a:spcPct val="100000"/>
              </a:lnSpc>
              <a:spcBef>
                <a:spcPts val="0"/>
              </a:spcBef>
              <a:spcAft>
                <a:spcPts val="600"/>
              </a:spcAft>
              <a:buFont typeface="Wingdings" panose="05000000000000000000" pitchFamily="2" charset="2"/>
              <a:buChar char="q"/>
            </a:pPr>
            <a:r>
              <a:rPr lang="en-US" sz="1800" dirty="0">
                <a:effectLst/>
                <a:latin typeface="Calibri" panose="020F0502020204030204" pitchFamily="34" charset="0"/>
                <a:ea typeface="Calibri" panose="020F0502020204030204" pitchFamily="34" charset="0"/>
                <a:cs typeface="Times New Roman" panose="02020603050405020304" pitchFamily="18" charset="0"/>
              </a:rPr>
              <a:t>Describe how the progress and performance of the contractor for this project will be monitored during and on close of the contract period.  Identify who will be responsible for monitoring and supervising this project and contract.</a:t>
            </a:r>
          </a:p>
          <a:p>
            <a:pPr marL="45720" indent="0">
              <a:lnSpc>
                <a:spcPct val="100000"/>
              </a:lnSpc>
              <a:spcBef>
                <a:spcPts val="0"/>
              </a:spcBef>
              <a:spcAft>
                <a:spcPts val="600"/>
              </a:spcAft>
              <a:buNone/>
            </a:pP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0000"/>
              </a:lnSpc>
              <a:spcBef>
                <a:spcPts val="0"/>
              </a:spcBef>
              <a:spcAft>
                <a:spcPts val="0"/>
              </a:spcAft>
              <a:buNone/>
            </a:pPr>
            <a:r>
              <a:rPr lang="en-US" sz="2000" b="1" dirty="0">
                <a:cs typeface="Times New Roman" panose="02020603050405020304" pitchFamily="18" charset="0"/>
              </a:rPr>
              <a:t>Intended Output</a:t>
            </a:r>
          </a:p>
          <a:p>
            <a:pPr marL="331470" indent="-285750">
              <a:lnSpc>
                <a:spcPct val="100000"/>
              </a:lnSpc>
              <a:spcBef>
                <a:spcPts val="0"/>
              </a:spcBef>
              <a:spcAft>
                <a:spcPts val="0"/>
              </a:spcAft>
              <a:buFont typeface="Wingdings" panose="05000000000000000000" pitchFamily="2" charset="2"/>
              <a:buChar char="q"/>
            </a:pPr>
            <a:r>
              <a:rPr lang="en-US" sz="1800" dirty="0">
                <a:effectLst/>
                <a:ea typeface="Calibri" panose="020F0502020204030204" pitchFamily="34" charset="0"/>
                <a:cs typeface="Times New Roman" panose="02020603050405020304" pitchFamily="18" charset="0"/>
              </a:rPr>
              <a:t>List the proposed outputs that will be produced as a result of the planned activities, such as a plan/SOP, training outcomes, etc.  Identify who will be responsible for monitoring and supervising this project and contract</a:t>
            </a:r>
            <a:endParaRPr lang="en-US" sz="2000" b="1" dirty="0"/>
          </a:p>
        </p:txBody>
      </p:sp>
      <p:pic>
        <p:nvPicPr>
          <p:cNvPr id="4" name="Picture 3">
            <a:extLst>
              <a:ext uri="{FF2B5EF4-FFF2-40B4-BE49-F238E27FC236}">
                <a16:creationId xmlns:a16="http://schemas.microsoft.com/office/drawing/2014/main" id="{96C3B533-C869-4E48-BE49-49DCF751AA0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689" t="4326" r="28712" b="2962"/>
          <a:stretch/>
        </p:blipFill>
        <p:spPr bwMode="auto">
          <a:xfrm>
            <a:off x="335902" y="5715564"/>
            <a:ext cx="996584" cy="1004712"/>
          </a:xfrm>
          <a:prstGeom prst="flowChartConnector">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59241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5AE177-1D9F-4C9D-BB92-233694D6C50C}"/>
              </a:ext>
            </a:extLst>
          </p:cNvPr>
          <p:cNvSpPr>
            <a:spLocks noGrp="1"/>
          </p:cNvSpPr>
          <p:nvPr>
            <p:ph type="title"/>
          </p:nvPr>
        </p:nvSpPr>
        <p:spPr/>
        <p:txBody>
          <a:bodyPr/>
          <a:lstStyle/>
          <a:p>
            <a:r>
              <a:rPr lang="en-US" dirty="0">
                <a:ea typeface="+mj-lt"/>
                <a:cs typeface="+mj-lt"/>
              </a:rPr>
              <a:t>Is in an Input or an Output?</a:t>
            </a:r>
            <a:endParaRPr lang="en-US" dirty="0"/>
          </a:p>
        </p:txBody>
      </p:sp>
      <p:sp>
        <p:nvSpPr>
          <p:cNvPr id="3" name="Content Placeholder 2">
            <a:extLst>
              <a:ext uri="{FF2B5EF4-FFF2-40B4-BE49-F238E27FC236}">
                <a16:creationId xmlns:a16="http://schemas.microsoft.com/office/drawing/2014/main" id="{72749E70-AB41-47E9-8C3F-7322B429D4BD}"/>
              </a:ext>
            </a:extLst>
          </p:cNvPr>
          <p:cNvSpPr>
            <a:spLocks noGrp="1"/>
          </p:cNvSpPr>
          <p:nvPr>
            <p:ph idx="1"/>
          </p:nvPr>
        </p:nvSpPr>
        <p:spPr>
          <a:xfrm>
            <a:off x="1196109" y="1737360"/>
            <a:ext cx="10515599" cy="4371336"/>
          </a:xfrm>
        </p:spPr>
        <p:txBody>
          <a:bodyPr vert="horz" lIns="91440" tIns="45720" rIns="0" bIns="45720" rtlCol="0" anchor="t">
            <a:normAutofit/>
          </a:bodyPr>
          <a:lstStyle/>
          <a:p>
            <a:pPr marL="0" lvl="1" indent="0">
              <a:lnSpc>
                <a:spcPct val="110000"/>
              </a:lnSpc>
              <a:spcBef>
                <a:spcPts val="0"/>
              </a:spcBef>
              <a:spcAft>
                <a:spcPts val="600"/>
              </a:spcAft>
              <a:buClr>
                <a:srgbClr val="F6A21D"/>
              </a:buClr>
              <a:buSzPct val="125000"/>
              <a:buNone/>
            </a:pPr>
            <a:r>
              <a:rPr lang="en-US" b="1" dirty="0">
                <a:solidFill>
                  <a:schemeClr val="tx1"/>
                </a:solidFill>
              </a:rPr>
              <a:t>Inputs </a:t>
            </a:r>
            <a:r>
              <a:rPr lang="en-US" dirty="0">
                <a:solidFill>
                  <a:schemeClr val="tx1"/>
                </a:solidFill>
              </a:rPr>
              <a:t>are what/who will be needed to implement a project or other method for tracking project status</a:t>
            </a:r>
          </a:p>
          <a:p>
            <a:pPr marL="468630" lvl="2" indent="-285750">
              <a:lnSpc>
                <a:spcPct val="110000"/>
              </a:lnSpc>
              <a:spcBef>
                <a:spcPts val="0"/>
              </a:spcBef>
              <a:spcAft>
                <a:spcPts val="600"/>
              </a:spcAft>
              <a:buClr>
                <a:srgbClr val="F6A21D"/>
              </a:buClr>
              <a:buSzPct val="125000"/>
              <a:buFont typeface="Wingdings" panose="05000000000000000000" pitchFamily="2" charset="2"/>
              <a:buChar char="q"/>
            </a:pPr>
            <a:r>
              <a:rPr lang="en-US" sz="1600" dirty="0">
                <a:solidFill>
                  <a:schemeClr val="tx1"/>
                </a:solidFill>
              </a:rPr>
              <a:t>Bus needed to field one of our </a:t>
            </a:r>
            <a:r>
              <a:rPr lang="en-US" sz="1600" dirty="0" err="1">
                <a:solidFill>
                  <a:schemeClr val="tx1"/>
                </a:solidFill>
              </a:rPr>
              <a:t>AmbuBus</a:t>
            </a:r>
            <a:r>
              <a:rPr lang="en-US" sz="1600" dirty="0">
                <a:solidFill>
                  <a:schemeClr val="tx1"/>
                </a:solidFill>
              </a:rPr>
              <a:t> Units, to be supplied by City of </a:t>
            </a:r>
            <a:r>
              <a:rPr lang="en-US" sz="1600" dirty="0" err="1">
                <a:solidFill>
                  <a:schemeClr val="tx1"/>
                </a:solidFill>
              </a:rPr>
              <a:t>Oakline</a:t>
            </a:r>
            <a:r>
              <a:rPr lang="en-US" sz="1600" dirty="0">
                <a:solidFill>
                  <a:schemeClr val="tx1"/>
                </a:solidFill>
              </a:rPr>
              <a:t> - Dept of Education as part of this project</a:t>
            </a:r>
          </a:p>
          <a:p>
            <a:pPr marL="514350" lvl="4" indent="-285750">
              <a:lnSpc>
                <a:spcPct val="110000"/>
              </a:lnSpc>
              <a:spcBef>
                <a:spcPts val="0"/>
              </a:spcBef>
              <a:spcAft>
                <a:spcPts val="0"/>
              </a:spcAft>
              <a:buClr>
                <a:srgbClr val="F6A21D"/>
              </a:buClr>
              <a:buSzPct val="125000"/>
              <a:buFont typeface="Wingdings" panose="05000000000000000000" pitchFamily="2" charset="2"/>
              <a:buChar char="q"/>
            </a:pPr>
            <a:r>
              <a:rPr lang="en-US" sz="1600" dirty="0">
                <a:solidFill>
                  <a:schemeClr val="tx1"/>
                </a:solidFill>
              </a:rPr>
              <a:t>Town of Acorn will be the primary procurer of the </a:t>
            </a:r>
            <a:r>
              <a:rPr lang="en-US" sz="1600" dirty="0" err="1">
                <a:solidFill>
                  <a:schemeClr val="tx1"/>
                </a:solidFill>
              </a:rPr>
              <a:t>AmbuBus</a:t>
            </a:r>
            <a:r>
              <a:rPr lang="en-US" sz="1600" dirty="0">
                <a:solidFill>
                  <a:schemeClr val="tx1"/>
                </a:solidFill>
              </a:rPr>
              <a:t> kits</a:t>
            </a:r>
          </a:p>
          <a:p>
            <a:pPr marL="514350" lvl="4" indent="-285750">
              <a:lnSpc>
                <a:spcPct val="110000"/>
              </a:lnSpc>
              <a:spcBef>
                <a:spcPts val="0"/>
              </a:spcBef>
              <a:spcAft>
                <a:spcPts val="600"/>
              </a:spcAft>
              <a:buClr>
                <a:srgbClr val="F6A21D"/>
              </a:buClr>
              <a:buSzPct val="125000"/>
              <a:buFont typeface="Wingdings" panose="05000000000000000000" pitchFamily="2" charset="2"/>
              <a:buChar char="q"/>
            </a:pPr>
            <a:r>
              <a:rPr lang="en-US" sz="1600" dirty="0">
                <a:solidFill>
                  <a:schemeClr val="tx1"/>
                </a:solidFill>
              </a:rPr>
              <a:t>New Media Center will provide training of all staff tasked with setup and use as well as develop the ongoing training on the HCC asset</a:t>
            </a:r>
          </a:p>
          <a:p>
            <a:pPr marL="228600" lvl="4" indent="0">
              <a:lnSpc>
                <a:spcPct val="110000"/>
              </a:lnSpc>
              <a:spcBef>
                <a:spcPts val="0"/>
              </a:spcBef>
              <a:spcAft>
                <a:spcPts val="600"/>
              </a:spcAft>
              <a:buClr>
                <a:srgbClr val="F6A21D"/>
              </a:buClr>
              <a:buSzPct val="125000"/>
              <a:buNone/>
            </a:pPr>
            <a:endParaRPr lang="en-US" dirty="0">
              <a:solidFill>
                <a:schemeClr val="tx1"/>
              </a:solidFill>
            </a:endParaRPr>
          </a:p>
          <a:p>
            <a:pPr marL="0" lvl="1" indent="0">
              <a:lnSpc>
                <a:spcPct val="110000"/>
              </a:lnSpc>
              <a:spcBef>
                <a:spcPts val="0"/>
              </a:spcBef>
              <a:spcAft>
                <a:spcPts val="0"/>
              </a:spcAft>
              <a:buClr>
                <a:srgbClr val="F6A21D"/>
              </a:buClr>
              <a:buSzPct val="125000"/>
              <a:buNone/>
            </a:pPr>
            <a:r>
              <a:rPr lang="en-US" b="1" dirty="0">
                <a:solidFill>
                  <a:schemeClr val="tx1"/>
                </a:solidFill>
              </a:rPr>
              <a:t>Outputs </a:t>
            </a:r>
            <a:r>
              <a:rPr lang="en-US" dirty="0">
                <a:solidFill>
                  <a:schemeClr val="tx1"/>
                </a:solidFill>
              </a:rPr>
              <a:t>are often confused with </a:t>
            </a:r>
            <a:r>
              <a:rPr lang="en-US" b="1" i="1" dirty="0">
                <a:solidFill>
                  <a:schemeClr val="tx1"/>
                </a:solidFill>
              </a:rPr>
              <a:t>Outcomes</a:t>
            </a:r>
            <a:r>
              <a:rPr lang="en-US" i="1" dirty="0">
                <a:solidFill>
                  <a:schemeClr val="tx1"/>
                </a:solidFill>
              </a:rPr>
              <a:t>  </a:t>
            </a:r>
          </a:p>
          <a:p>
            <a:pPr marL="285750" lvl="1" indent="-285750">
              <a:lnSpc>
                <a:spcPct val="110000"/>
              </a:lnSpc>
              <a:spcBef>
                <a:spcPts val="0"/>
              </a:spcBef>
              <a:spcAft>
                <a:spcPts val="0"/>
              </a:spcAft>
              <a:buClr>
                <a:srgbClr val="F6A21D"/>
              </a:buClr>
              <a:buSzPct val="125000"/>
              <a:buFont typeface="Wingdings" panose="05000000000000000000" pitchFamily="2" charset="2"/>
              <a:buChar char="q"/>
            </a:pPr>
            <a:r>
              <a:rPr lang="en-US" b="1" dirty="0">
                <a:solidFill>
                  <a:schemeClr val="tx1"/>
                </a:solidFill>
              </a:rPr>
              <a:t>Outputs</a:t>
            </a:r>
            <a:r>
              <a:rPr lang="en-US" dirty="0">
                <a:solidFill>
                  <a:schemeClr val="tx1"/>
                </a:solidFill>
              </a:rPr>
              <a:t> deal with the scope of the project and what marks it as complete; </a:t>
            </a:r>
            <a:r>
              <a:rPr lang="en-US" b="1" dirty="0">
                <a:solidFill>
                  <a:schemeClr val="tx1"/>
                </a:solidFill>
              </a:rPr>
              <a:t>Outcomes</a:t>
            </a:r>
            <a:r>
              <a:rPr lang="en-US" dirty="0">
                <a:solidFill>
                  <a:schemeClr val="tx1"/>
                </a:solidFill>
              </a:rPr>
              <a:t> deal with what change a project will bring about.</a:t>
            </a:r>
          </a:p>
          <a:p>
            <a:pPr marL="468630" lvl="4" indent="-285750">
              <a:lnSpc>
                <a:spcPct val="110000"/>
              </a:lnSpc>
              <a:spcBef>
                <a:spcPts val="0"/>
              </a:spcBef>
              <a:spcAft>
                <a:spcPts val="0"/>
              </a:spcAft>
              <a:buClr>
                <a:srgbClr val="F6A21D"/>
              </a:buClr>
              <a:buSzPct val="125000"/>
              <a:buFont typeface="Wingdings" panose="05000000000000000000" pitchFamily="2" charset="2"/>
              <a:buChar char="q"/>
            </a:pPr>
            <a:r>
              <a:rPr lang="en-US" sz="1700" b="1" dirty="0">
                <a:solidFill>
                  <a:schemeClr val="tx1"/>
                </a:solidFill>
              </a:rPr>
              <a:t>Output – </a:t>
            </a:r>
            <a:r>
              <a:rPr lang="en-US" sz="1700" dirty="0">
                <a:solidFill>
                  <a:schemeClr val="tx1"/>
                </a:solidFill>
              </a:rPr>
              <a:t>This project will secure and provide the equipment to provide one (1) specialty ambulance bus for wheelchair evacuations where wheelchairs are dominant method of patient movement/mobility.</a:t>
            </a:r>
          </a:p>
          <a:p>
            <a:pPr marL="468630" lvl="4" indent="-285750">
              <a:lnSpc>
                <a:spcPct val="110000"/>
              </a:lnSpc>
              <a:spcBef>
                <a:spcPts val="0"/>
              </a:spcBef>
              <a:spcAft>
                <a:spcPts val="0"/>
              </a:spcAft>
              <a:buClr>
                <a:srgbClr val="F6A21D"/>
              </a:buClr>
              <a:buSzPct val="125000"/>
              <a:buFont typeface="Wingdings" panose="05000000000000000000" pitchFamily="2" charset="2"/>
              <a:buChar char="q"/>
            </a:pPr>
            <a:r>
              <a:rPr lang="en-US" sz="1700" b="1" dirty="0">
                <a:solidFill>
                  <a:schemeClr val="tx1"/>
                </a:solidFill>
              </a:rPr>
              <a:t>Outcome – </a:t>
            </a:r>
            <a:r>
              <a:rPr lang="en-US" sz="1700" dirty="0">
                <a:solidFill>
                  <a:schemeClr val="tx1"/>
                </a:solidFill>
              </a:rPr>
              <a:t>Completion of this project is designed to provide the HCC region with additional resources for evacuation, raising the capacity by 50% and reducing the resource gap to sustainability </a:t>
            </a:r>
          </a:p>
        </p:txBody>
      </p:sp>
      <p:pic>
        <p:nvPicPr>
          <p:cNvPr id="4" name="Picture 3">
            <a:extLst>
              <a:ext uri="{FF2B5EF4-FFF2-40B4-BE49-F238E27FC236}">
                <a16:creationId xmlns:a16="http://schemas.microsoft.com/office/drawing/2014/main" id="{DE6D26D6-EF9B-42B0-85B9-DACD4817B5A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9689" t="4326" r="28712" b="2962"/>
          <a:stretch/>
        </p:blipFill>
        <p:spPr bwMode="auto">
          <a:xfrm>
            <a:off x="335902" y="5715564"/>
            <a:ext cx="996584" cy="1004712"/>
          </a:xfrm>
          <a:prstGeom prst="flowChartConnector">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658744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5AE177-1D9F-4C9D-BB92-233694D6C50C}"/>
              </a:ext>
            </a:extLst>
          </p:cNvPr>
          <p:cNvSpPr>
            <a:spLocks noGrp="1"/>
          </p:cNvSpPr>
          <p:nvPr>
            <p:ph type="title"/>
          </p:nvPr>
        </p:nvSpPr>
        <p:spPr>
          <a:xfrm>
            <a:off x="1097280" y="286603"/>
            <a:ext cx="10058400" cy="1450757"/>
          </a:xfrm>
        </p:spPr>
        <p:txBody>
          <a:bodyPr>
            <a:normAutofit/>
          </a:bodyPr>
          <a:lstStyle/>
          <a:p>
            <a:r>
              <a:rPr lang="en-US">
                <a:ea typeface="+mj-lt"/>
                <a:cs typeface="+mj-lt"/>
              </a:rPr>
              <a:t>Justification </a:t>
            </a:r>
            <a:endParaRPr lang="en-US"/>
          </a:p>
        </p:txBody>
      </p:sp>
      <p:pic>
        <p:nvPicPr>
          <p:cNvPr id="4" name="Picture 3">
            <a:extLst>
              <a:ext uri="{FF2B5EF4-FFF2-40B4-BE49-F238E27FC236}">
                <a16:creationId xmlns:a16="http://schemas.microsoft.com/office/drawing/2014/main" id="{365BB6ED-7812-4FC3-B779-0CC8D6BCB34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9689" t="4326" r="28712" b="2962"/>
          <a:stretch/>
        </p:blipFill>
        <p:spPr bwMode="auto">
          <a:xfrm>
            <a:off x="335902" y="5715564"/>
            <a:ext cx="996584" cy="1004712"/>
          </a:xfrm>
          <a:prstGeom prst="flowChartConnector">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 name="Content Placeholder 2">
            <a:extLst>
              <a:ext uri="{FF2B5EF4-FFF2-40B4-BE49-F238E27FC236}">
                <a16:creationId xmlns:a16="http://schemas.microsoft.com/office/drawing/2014/main" id="{E7457601-10F6-2DB9-B3DB-8A50FFDEFB07}"/>
              </a:ext>
            </a:extLst>
          </p:cNvPr>
          <p:cNvGraphicFramePr>
            <a:graphicFrameLocks noGrp="1"/>
          </p:cNvGraphicFramePr>
          <p:nvPr>
            <p:ph idx="1"/>
            <p:extLst>
              <p:ext uri="{D42A27DB-BD31-4B8C-83A1-F6EECF244321}">
                <p14:modId xmlns:p14="http://schemas.microsoft.com/office/powerpoint/2010/main" val="1571597242"/>
              </p:ext>
            </p:extLst>
          </p:nvPr>
        </p:nvGraphicFramePr>
        <p:xfrm>
          <a:off x="1066800" y="1737360"/>
          <a:ext cx="10058400" cy="37860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Camera 2">
            <a:extLst>
              <a:ext uri="{FF2B5EF4-FFF2-40B4-BE49-F238E27FC236}">
                <a16:creationId xmlns:a16="http://schemas.microsoft.com/office/drawing/2014/main" id="{EBD89AB4-9073-5DC5-99AA-123FA44E7592}"/>
              </a:ext>
            </a:extLst>
          </p:cNvPr>
          <p:cNvPicPr>
            <a:picLocks noChangeAspect="1"/>
            <a:extLst>
              <a:ext uri="{51228E76-BA90-4043-B771-695A4F85340A}">
                <alf:liveFeedProps xmlns:alf="http://schemas.microsoft.com/office/drawing/2021/livefeed"/>
              </a:ext>
            </a:extLst>
          </p:cNvPicPr>
          <p:nvPr/>
        </p:nvPicPr>
        <p:blipFill>
          <a:blip r:embed="rId8">
            <a:extLst>
              <a:ext uri="{96DAC541-7B7A-43D3-8B79-37D633B846F1}">
                <asvg:svgBlip xmlns:asvg="http://schemas.microsoft.com/office/drawing/2016/SVG/main" r:embed="rId9"/>
              </a:ext>
            </a:extLst>
          </a:blip>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2632035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E4490D0-3672-446A-AC12-B4830333BD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39CB82C2-DF65-4EC1-8280-F201D50F57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4" name="Straight Connector 13">
            <a:extLst>
              <a:ext uri="{FF2B5EF4-FFF2-40B4-BE49-F238E27FC236}">
                <a16:creationId xmlns:a16="http://schemas.microsoft.com/office/drawing/2014/main" id="{7E1D4427-852B-4B37-8E76-0E9F1810BA2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6" name="Rectangle 15">
            <a:extLst>
              <a:ext uri="{FF2B5EF4-FFF2-40B4-BE49-F238E27FC236}">
                <a16:creationId xmlns:a16="http://schemas.microsoft.com/office/drawing/2014/main" id="{5AE6C737-FF55-4064-94B7-0B21D2EB60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3337099C-F076-440E-AA9F-8A4760780CCF}"/>
              </a:ext>
            </a:extLst>
          </p:cNvPr>
          <p:cNvSpPr txBox="1"/>
          <p:nvPr/>
        </p:nvSpPr>
        <p:spPr>
          <a:xfrm>
            <a:off x="6730000" y="639097"/>
            <a:ext cx="4813072" cy="3686015"/>
          </a:xfrm>
          <a:prstGeom prst="rect">
            <a:avLst/>
          </a:prstGeom>
        </p:spPr>
        <p:txBody>
          <a:bodyPr vert="horz" lIns="91440" tIns="45720" rIns="91440" bIns="45720" rtlCol="0" anchor="b">
            <a:normAutofit/>
          </a:bodyPr>
          <a:lstStyle/>
          <a:p>
            <a:pPr defTabSz="914400">
              <a:lnSpc>
                <a:spcPct val="85000"/>
              </a:lnSpc>
              <a:spcBef>
                <a:spcPct val="0"/>
              </a:spcBef>
              <a:spcAft>
                <a:spcPts val="600"/>
              </a:spcAft>
            </a:pPr>
            <a:r>
              <a:rPr kumimoji="0" lang="en-US" sz="8000" b="0" i="0" strike="noStrike" cap="none" spc="-50" normalizeH="0" noProof="0" dirty="0">
                <a:ln>
                  <a:noFill/>
                </a:ln>
                <a:solidFill>
                  <a:schemeClr val="tx1">
                    <a:lumMod val="85000"/>
                    <a:lumOff val="15000"/>
                  </a:schemeClr>
                </a:solidFill>
                <a:effectLst/>
                <a:uLnTx/>
                <a:uFill>
                  <a:solidFill>
                    <a:srgbClr val="F8931D"/>
                  </a:solidFill>
                </a:uFill>
                <a:latin typeface="+mj-lt"/>
                <a:ea typeface="+mj-ea"/>
                <a:cs typeface="+mj-cs"/>
              </a:rPr>
              <a:t>Project Proposal</a:t>
            </a:r>
          </a:p>
          <a:p>
            <a:pPr defTabSz="914400">
              <a:lnSpc>
                <a:spcPct val="85000"/>
              </a:lnSpc>
              <a:spcBef>
                <a:spcPct val="0"/>
              </a:spcBef>
              <a:spcAft>
                <a:spcPts val="600"/>
              </a:spcAft>
            </a:pPr>
            <a:r>
              <a:rPr kumimoji="0" lang="en-US" sz="8000" b="0" i="0" strike="noStrike" cap="none" spc="-50" normalizeH="0" noProof="0" dirty="0">
                <a:ln>
                  <a:noFill/>
                </a:ln>
                <a:solidFill>
                  <a:schemeClr val="tx1">
                    <a:lumMod val="85000"/>
                    <a:lumOff val="15000"/>
                  </a:schemeClr>
                </a:solidFill>
                <a:effectLst/>
                <a:uLnTx/>
                <a:uFill>
                  <a:solidFill>
                    <a:srgbClr val="F8931D"/>
                  </a:solidFill>
                </a:uFill>
                <a:latin typeface="+mj-lt"/>
                <a:ea typeface="+mj-ea"/>
                <a:cs typeface="+mj-cs"/>
              </a:rPr>
              <a:t>Page 2</a:t>
            </a:r>
            <a:endParaRPr lang="en-US" sz="8000" spc="-50" dirty="0">
              <a:solidFill>
                <a:schemeClr val="tx1">
                  <a:lumMod val="85000"/>
                  <a:lumOff val="15000"/>
                </a:schemeClr>
              </a:solidFill>
              <a:latin typeface="+mj-lt"/>
              <a:ea typeface="+mj-ea"/>
              <a:cs typeface="+mj-cs"/>
            </a:endParaRPr>
          </a:p>
        </p:txBody>
      </p:sp>
      <p:pic>
        <p:nvPicPr>
          <p:cNvPr id="3" name="Picture 2">
            <a:extLst>
              <a:ext uri="{FF2B5EF4-FFF2-40B4-BE49-F238E27FC236}">
                <a16:creationId xmlns:a16="http://schemas.microsoft.com/office/drawing/2014/main" id="{E08B5FEC-7EC1-428B-BDB5-2725D22457FC}"/>
              </a:ext>
            </a:extLst>
          </p:cNvPr>
          <p:cNvPicPr>
            <a:picLocks noChangeAspect="1"/>
          </p:cNvPicPr>
          <p:nvPr/>
        </p:nvPicPr>
        <p:blipFill>
          <a:blip r:embed="rId3"/>
          <a:stretch>
            <a:fillRect/>
          </a:stretch>
        </p:blipFill>
        <p:spPr>
          <a:xfrm>
            <a:off x="633999" y="722914"/>
            <a:ext cx="5462001" cy="4888490"/>
          </a:xfrm>
          <a:prstGeom prst="rect">
            <a:avLst/>
          </a:prstGeom>
        </p:spPr>
      </p:pic>
      <p:cxnSp>
        <p:nvCxnSpPr>
          <p:cNvPr id="18" name="Straight Connector 17">
            <a:extLst>
              <a:ext uri="{FF2B5EF4-FFF2-40B4-BE49-F238E27FC236}">
                <a16:creationId xmlns:a16="http://schemas.microsoft.com/office/drawing/2014/main" id="{6B5B1DD8-6224-4137-8621-32982B00F9F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805053" y="4343400"/>
            <a:ext cx="438912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D8218D9F-38B6-4AE0-9051-5434D19A52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2" name="Rectangle 21">
            <a:extLst>
              <a:ext uri="{FF2B5EF4-FFF2-40B4-BE49-F238E27FC236}">
                <a16:creationId xmlns:a16="http://schemas.microsoft.com/office/drawing/2014/main" id="{2D3DCA99-84AF-487A-BF72-91C5FA6B0B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4" name="Picture 3">
            <a:extLst>
              <a:ext uri="{FF2B5EF4-FFF2-40B4-BE49-F238E27FC236}">
                <a16:creationId xmlns:a16="http://schemas.microsoft.com/office/drawing/2014/main" id="{9DF76E36-6BD0-4D2B-B19D-C7E98346E4C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9689" t="4326" r="28712" b="2962"/>
          <a:stretch/>
        </p:blipFill>
        <p:spPr bwMode="auto">
          <a:xfrm>
            <a:off x="335902" y="5715564"/>
            <a:ext cx="996584" cy="1004712"/>
          </a:xfrm>
          <a:prstGeom prst="flowChartConnector">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844838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B5993E2-C02B-4335-ABA5-D8EC465551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0B801A2-5622-4BE8-9AD2-C337A2CD00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86FB1A95-DE05-4CFF-8DE6-31E172091BFA}"/>
              </a:ext>
            </a:extLst>
          </p:cNvPr>
          <p:cNvSpPr>
            <a:spLocks noGrp="1"/>
          </p:cNvSpPr>
          <p:nvPr>
            <p:ph type="title"/>
          </p:nvPr>
        </p:nvSpPr>
        <p:spPr>
          <a:xfrm>
            <a:off x="223935" y="516835"/>
            <a:ext cx="3629607" cy="5772840"/>
          </a:xfrm>
        </p:spPr>
        <p:txBody>
          <a:bodyPr anchor="ctr">
            <a:normAutofit/>
          </a:bodyPr>
          <a:lstStyle/>
          <a:p>
            <a:r>
              <a:rPr lang="en-US" sz="6000">
                <a:solidFill>
                  <a:srgbClr val="FFFFFF"/>
                </a:solidFill>
              </a:rPr>
              <a:t>Submission Examples</a:t>
            </a:r>
            <a:endParaRPr lang="en-US" sz="6000" dirty="0">
              <a:solidFill>
                <a:srgbClr val="FFFFFF"/>
              </a:solidFill>
            </a:endParaRPr>
          </a:p>
        </p:txBody>
      </p:sp>
      <p:sp>
        <p:nvSpPr>
          <p:cNvPr id="14" name="Rectangle 13">
            <a:extLst>
              <a:ext uri="{FF2B5EF4-FFF2-40B4-BE49-F238E27FC236}">
                <a16:creationId xmlns:a16="http://schemas.microsoft.com/office/drawing/2014/main" id="{B7AF614F-5BC3-4086-99F5-B87C5847A0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4" name="Picture 3">
            <a:extLst>
              <a:ext uri="{FF2B5EF4-FFF2-40B4-BE49-F238E27FC236}">
                <a16:creationId xmlns:a16="http://schemas.microsoft.com/office/drawing/2014/main" id="{7BDE4DA5-4C57-4CD0-A892-6A8AE9A91B9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9689" t="4326" r="28712" b="2962"/>
          <a:stretch/>
        </p:blipFill>
        <p:spPr bwMode="auto">
          <a:xfrm>
            <a:off x="335902" y="5715564"/>
            <a:ext cx="996584" cy="1004712"/>
          </a:xfrm>
          <a:prstGeom prst="flowChartConnector">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 name="Content Placeholder 2">
            <a:extLst>
              <a:ext uri="{FF2B5EF4-FFF2-40B4-BE49-F238E27FC236}">
                <a16:creationId xmlns:a16="http://schemas.microsoft.com/office/drawing/2014/main" id="{9E7CD638-3EB5-9BCD-2FD2-1FD8C5FACF0E}"/>
              </a:ext>
            </a:extLst>
          </p:cNvPr>
          <p:cNvGraphicFramePr>
            <a:graphicFrameLocks noGrp="1"/>
          </p:cNvGraphicFramePr>
          <p:nvPr>
            <p:ph idx="1"/>
            <p:extLst>
              <p:ext uri="{D42A27DB-BD31-4B8C-83A1-F6EECF244321}">
                <p14:modId xmlns:p14="http://schemas.microsoft.com/office/powerpoint/2010/main" val="3395951349"/>
              </p:ext>
            </p:extLst>
          </p:nvPr>
        </p:nvGraphicFramePr>
        <p:xfrm>
          <a:off x="4741863" y="639763"/>
          <a:ext cx="6797675" cy="56499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239014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FB5993E2-C02B-4335-ABA5-D8EC465551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C0B801A2-5622-4BE8-9AD2-C337A2CD00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8B70E1FF-23A6-4296-83C2-29563F1369BF}"/>
              </a:ext>
            </a:extLst>
          </p:cNvPr>
          <p:cNvSpPr>
            <a:spLocks noGrp="1"/>
          </p:cNvSpPr>
          <p:nvPr>
            <p:ph type="title"/>
          </p:nvPr>
        </p:nvSpPr>
        <p:spPr>
          <a:xfrm>
            <a:off x="233557" y="0"/>
            <a:ext cx="3583708" cy="5772840"/>
          </a:xfrm>
        </p:spPr>
        <p:txBody>
          <a:bodyPr anchor="ctr">
            <a:normAutofit/>
          </a:bodyPr>
          <a:lstStyle/>
          <a:p>
            <a:br>
              <a:rPr lang="en-US" sz="3600" dirty="0">
                <a:solidFill>
                  <a:srgbClr val="FFFFFF"/>
                </a:solidFill>
              </a:rPr>
            </a:br>
            <a:r>
              <a:rPr lang="en-US" sz="6000" dirty="0">
                <a:solidFill>
                  <a:srgbClr val="FFFFFF"/>
                </a:solidFill>
              </a:rPr>
              <a:t>Midlands Healthcare Coalition</a:t>
            </a:r>
          </a:p>
        </p:txBody>
      </p:sp>
      <p:sp>
        <p:nvSpPr>
          <p:cNvPr id="30" name="Rectangle 29">
            <a:extLst>
              <a:ext uri="{FF2B5EF4-FFF2-40B4-BE49-F238E27FC236}">
                <a16:creationId xmlns:a16="http://schemas.microsoft.com/office/drawing/2014/main" id="{B7AF614F-5BC3-4086-99F5-B87C5847A0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3">
            <a:extLst>
              <a:ext uri="{FF2B5EF4-FFF2-40B4-BE49-F238E27FC236}">
                <a16:creationId xmlns:a16="http://schemas.microsoft.com/office/drawing/2014/main" id="{05BAFA3B-7963-4939-9E6A-E77166239E7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689" t="4326" r="28712" b="2962"/>
          <a:stretch/>
        </p:blipFill>
        <p:spPr bwMode="auto">
          <a:xfrm>
            <a:off x="335902" y="5715564"/>
            <a:ext cx="996584" cy="1004712"/>
          </a:xfrm>
          <a:prstGeom prst="flowChartConnector">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2" name="Content Placeholder 2">
            <a:extLst>
              <a:ext uri="{FF2B5EF4-FFF2-40B4-BE49-F238E27FC236}">
                <a16:creationId xmlns:a16="http://schemas.microsoft.com/office/drawing/2014/main" id="{5B75CE02-8411-B277-4990-AD7128E18077}"/>
              </a:ext>
            </a:extLst>
          </p:cNvPr>
          <p:cNvGraphicFramePr>
            <a:graphicFrameLocks noGrp="1"/>
          </p:cNvGraphicFramePr>
          <p:nvPr>
            <p:ph idx="1"/>
            <p:extLst>
              <p:ext uri="{D42A27DB-BD31-4B8C-83A1-F6EECF244321}">
                <p14:modId xmlns:p14="http://schemas.microsoft.com/office/powerpoint/2010/main" val="1904035900"/>
              </p:ext>
            </p:extLst>
          </p:nvPr>
        </p:nvGraphicFramePr>
        <p:xfrm>
          <a:off x="4479633" y="696207"/>
          <a:ext cx="7216580" cy="564991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4132744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4564AB-BA6C-4233-9A2F-FCF5A0461868}"/>
              </a:ext>
            </a:extLst>
          </p:cNvPr>
          <p:cNvSpPr>
            <a:spLocks noGrp="1"/>
          </p:cNvSpPr>
          <p:nvPr>
            <p:ph type="title" idx="4294967295"/>
          </p:nvPr>
        </p:nvSpPr>
        <p:spPr>
          <a:xfrm>
            <a:off x="335902" y="0"/>
            <a:ext cx="10963275" cy="1449388"/>
          </a:xfrm>
        </p:spPr>
        <p:txBody>
          <a:bodyPr>
            <a:normAutofit/>
          </a:bodyPr>
          <a:lstStyle/>
          <a:p>
            <a:r>
              <a:rPr lang="en-US" sz="4300" dirty="0"/>
              <a:t>Importance of a Well-written Submission</a:t>
            </a:r>
          </a:p>
        </p:txBody>
      </p:sp>
      <p:sp>
        <p:nvSpPr>
          <p:cNvPr id="3" name="Content Placeholder 2">
            <a:extLst>
              <a:ext uri="{FF2B5EF4-FFF2-40B4-BE49-F238E27FC236}">
                <a16:creationId xmlns:a16="http://schemas.microsoft.com/office/drawing/2014/main" id="{25DBC311-BADE-4B9C-B6BB-CDEAB8F4D423}"/>
              </a:ext>
            </a:extLst>
          </p:cNvPr>
          <p:cNvSpPr>
            <a:spLocks noGrp="1"/>
          </p:cNvSpPr>
          <p:nvPr>
            <p:ph idx="4294967295"/>
          </p:nvPr>
        </p:nvSpPr>
        <p:spPr>
          <a:xfrm>
            <a:off x="614362" y="1893952"/>
            <a:ext cx="10058400" cy="4297362"/>
          </a:xfrm>
        </p:spPr>
        <p:txBody>
          <a:bodyPr vert="horz" lIns="91440" tIns="45720" rIns="0" bIns="45720" rtlCol="0" anchor="t">
            <a:noAutofit/>
          </a:bodyPr>
          <a:lstStyle/>
          <a:p>
            <a:pPr marL="342900" lvl="1" indent="-342900">
              <a:spcBef>
                <a:spcPts val="0"/>
              </a:spcBef>
              <a:spcAft>
                <a:spcPts val="1200"/>
              </a:spcAft>
              <a:buClr>
                <a:srgbClr val="F6A21D"/>
              </a:buClr>
              <a:buFont typeface="Wingdings" panose="05000000000000000000" pitchFamily="2" charset="2"/>
              <a:buChar char="q"/>
            </a:pPr>
            <a:r>
              <a:rPr lang="en-US" sz="2200" dirty="0">
                <a:solidFill>
                  <a:schemeClr val="tx1"/>
                </a:solidFill>
              </a:rPr>
              <a:t>Increased odds of approval</a:t>
            </a:r>
          </a:p>
          <a:p>
            <a:pPr marL="342900" lvl="1" indent="-342900">
              <a:spcBef>
                <a:spcPts val="0"/>
              </a:spcBef>
              <a:spcAft>
                <a:spcPts val="0"/>
              </a:spcAft>
              <a:buClr>
                <a:srgbClr val="F6A21D"/>
              </a:buClr>
              <a:buFont typeface="Wingdings" panose="05000000000000000000" pitchFamily="2" charset="2"/>
              <a:buChar char="q"/>
            </a:pPr>
            <a:r>
              <a:rPr lang="en-US" sz="2200" dirty="0">
                <a:solidFill>
                  <a:schemeClr val="tx1"/>
                </a:solidFill>
              </a:rPr>
              <a:t>Ensures consistent </a:t>
            </a:r>
            <a:r>
              <a:rPr lang="en-US" sz="2200" dirty="0">
                <a:solidFill>
                  <a:schemeClr val="tx1"/>
                </a:solidFill>
                <a:ea typeface="+mn-lt"/>
                <a:cs typeface="+mn-lt"/>
              </a:rPr>
              <a:t>focus on priority projects </a:t>
            </a:r>
            <a:endParaRPr lang="en-US" sz="2200" dirty="0">
              <a:solidFill>
                <a:schemeClr val="tx1"/>
              </a:solidFill>
            </a:endParaRPr>
          </a:p>
          <a:p>
            <a:pPr marL="800100" lvl="1" indent="-342900">
              <a:spcBef>
                <a:spcPts val="0"/>
              </a:spcBef>
              <a:spcAft>
                <a:spcPts val="0"/>
              </a:spcAft>
              <a:buClr>
                <a:srgbClr val="F0A01D"/>
              </a:buClr>
              <a:buSzPct val="125000"/>
              <a:buFont typeface="Wingdings" panose="05000000000000000000" pitchFamily="2" charset="2"/>
              <a:buChar char="q"/>
            </a:pPr>
            <a:r>
              <a:rPr lang="en-US" sz="2200" dirty="0">
                <a:solidFill>
                  <a:schemeClr val="tx1"/>
                </a:solidFill>
              </a:rPr>
              <a:t>Executive Committee voting &amp; prioritization decisions</a:t>
            </a:r>
          </a:p>
          <a:p>
            <a:pPr marL="800100" lvl="1" indent="-342900">
              <a:spcBef>
                <a:spcPts val="0"/>
              </a:spcBef>
              <a:spcAft>
                <a:spcPts val="1200"/>
              </a:spcAft>
              <a:buClr>
                <a:srgbClr val="F0A01D"/>
              </a:buClr>
              <a:buSzPct val="125000"/>
              <a:buFont typeface="Wingdings" panose="05000000000000000000" pitchFamily="2" charset="2"/>
              <a:buChar char="q"/>
            </a:pPr>
            <a:r>
              <a:rPr lang="en-US" sz="2200" dirty="0">
                <a:solidFill>
                  <a:schemeClr val="tx1"/>
                </a:solidFill>
              </a:rPr>
              <a:t>Advisory Council/Steering Committee approved projects</a:t>
            </a:r>
          </a:p>
          <a:p>
            <a:pPr marL="342900" lvl="1" indent="-342900">
              <a:spcBef>
                <a:spcPts val="0"/>
              </a:spcBef>
              <a:spcAft>
                <a:spcPts val="1200"/>
              </a:spcAft>
              <a:buClr>
                <a:srgbClr val="F6A21D"/>
              </a:buClr>
              <a:buFont typeface="Wingdings" panose="05000000000000000000" pitchFamily="2" charset="2"/>
              <a:buChar char="q"/>
            </a:pPr>
            <a:r>
              <a:rPr lang="en-US" sz="2200" dirty="0">
                <a:solidFill>
                  <a:schemeClr val="tx1"/>
                </a:solidFill>
              </a:rPr>
              <a:t>Supports the next Budget Period (BP) Grant Funding application</a:t>
            </a:r>
          </a:p>
          <a:p>
            <a:pPr marL="342900" lvl="1" indent="-342900">
              <a:spcBef>
                <a:spcPts val="0"/>
              </a:spcBef>
              <a:spcAft>
                <a:spcPts val="0"/>
              </a:spcAft>
              <a:buClr>
                <a:srgbClr val="F6A21D"/>
              </a:buClr>
              <a:buFont typeface="Wingdings" panose="05000000000000000000" pitchFamily="2" charset="2"/>
              <a:buChar char="q"/>
            </a:pPr>
            <a:r>
              <a:rPr lang="en-US" sz="2200" dirty="0">
                <a:solidFill>
                  <a:schemeClr val="tx1"/>
                </a:solidFill>
              </a:rPr>
              <a:t>Structures Coalition’s approved funding allocation areas</a:t>
            </a:r>
          </a:p>
          <a:p>
            <a:pPr marL="800100" lvl="1" indent="-342900">
              <a:spcBef>
                <a:spcPts val="0"/>
              </a:spcBef>
              <a:spcAft>
                <a:spcPts val="1200"/>
              </a:spcAft>
              <a:buClr>
                <a:srgbClr val="F0A01D"/>
              </a:buClr>
              <a:buSzPct val="125000"/>
              <a:buFont typeface="Wingdings" panose="05000000000000000000" pitchFamily="2" charset="2"/>
              <a:buChar char="q"/>
            </a:pPr>
            <a:r>
              <a:rPr lang="en-US" sz="2200" dirty="0">
                <a:solidFill>
                  <a:schemeClr val="tx1"/>
                </a:solidFill>
              </a:rPr>
              <a:t>Contracts, Conferences, Training/Exercise, Maintenance</a:t>
            </a:r>
          </a:p>
          <a:p>
            <a:pPr marL="342900" lvl="1" indent="-342900">
              <a:spcBef>
                <a:spcPts val="0"/>
              </a:spcBef>
              <a:spcAft>
                <a:spcPts val="0"/>
              </a:spcAft>
              <a:buClr>
                <a:srgbClr val="F6A21D"/>
              </a:buClr>
              <a:buFont typeface="Wingdings" panose="05000000000000000000" pitchFamily="2" charset="2"/>
              <a:buChar char="q"/>
            </a:pPr>
            <a:r>
              <a:rPr lang="en-US" sz="2200" dirty="0">
                <a:solidFill>
                  <a:schemeClr val="tx1"/>
                </a:solidFill>
              </a:rPr>
              <a:t>Provides data for required financial documents/documentation</a:t>
            </a:r>
          </a:p>
          <a:p>
            <a:pPr marL="754380" lvl="1" indent="-342900">
              <a:spcBef>
                <a:spcPts val="0"/>
              </a:spcBef>
              <a:spcAft>
                <a:spcPts val="1200"/>
              </a:spcAft>
              <a:buClr>
                <a:srgbClr val="F0A01D"/>
              </a:buClr>
              <a:buSzPct val="125000"/>
              <a:buFont typeface="Wingdings" panose="05000000000000000000" pitchFamily="2" charset="2"/>
              <a:buChar char="q"/>
            </a:pPr>
            <a:r>
              <a:rPr lang="en-US" sz="2200" dirty="0">
                <a:solidFill>
                  <a:schemeClr val="tx1"/>
                </a:solidFill>
              </a:rPr>
              <a:t>Budget Forms, Contracts, DHEC Purchase Orders</a:t>
            </a:r>
          </a:p>
          <a:p>
            <a:pPr marL="228600" lvl="1" indent="0">
              <a:spcBef>
                <a:spcPts val="0"/>
              </a:spcBef>
              <a:spcAft>
                <a:spcPts val="0"/>
              </a:spcAft>
              <a:buNone/>
            </a:pPr>
            <a:endParaRPr lang="en-US" sz="2400" dirty="0"/>
          </a:p>
        </p:txBody>
      </p:sp>
      <p:cxnSp>
        <p:nvCxnSpPr>
          <p:cNvPr id="7" name="Straight Connector 6">
            <a:extLst>
              <a:ext uri="{FF2B5EF4-FFF2-40B4-BE49-F238E27FC236}">
                <a16:creationId xmlns:a16="http://schemas.microsoft.com/office/drawing/2014/main" id="{494954B3-685D-4BF7-9502-E0FB35709E44}"/>
              </a:ext>
            </a:extLst>
          </p:cNvPr>
          <p:cNvCxnSpPr/>
          <p:nvPr/>
        </p:nvCxnSpPr>
        <p:spPr>
          <a:xfrm>
            <a:off x="614362" y="1783533"/>
            <a:ext cx="10963275" cy="0"/>
          </a:xfrm>
          <a:prstGeom prst="line">
            <a:avLst/>
          </a:prstGeom>
        </p:spPr>
        <p:style>
          <a:lnRef idx="1">
            <a:schemeClr val="dk1"/>
          </a:lnRef>
          <a:fillRef idx="0">
            <a:schemeClr val="dk1"/>
          </a:fillRef>
          <a:effectRef idx="0">
            <a:schemeClr val="dk1"/>
          </a:effectRef>
          <a:fontRef idx="minor">
            <a:schemeClr val="tx1"/>
          </a:fontRef>
        </p:style>
      </p:cxnSp>
      <p:pic>
        <p:nvPicPr>
          <p:cNvPr id="5" name="Picture 3">
            <a:extLst>
              <a:ext uri="{FF2B5EF4-FFF2-40B4-BE49-F238E27FC236}">
                <a16:creationId xmlns:a16="http://schemas.microsoft.com/office/drawing/2014/main" id="{9685B115-4BA6-45E3-B61C-D3168EA635D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689" t="4326" r="28712" b="2962"/>
          <a:stretch/>
        </p:blipFill>
        <p:spPr bwMode="auto">
          <a:xfrm>
            <a:off x="335902" y="5715564"/>
            <a:ext cx="996584" cy="1004712"/>
          </a:xfrm>
          <a:prstGeom prst="flowChartConnector">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057842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E4490D0-3672-446A-AC12-B4830333BD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39CB82C2-DF65-4EC1-8280-F201D50F57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5" name="Straight Connector 14">
            <a:extLst>
              <a:ext uri="{FF2B5EF4-FFF2-40B4-BE49-F238E27FC236}">
                <a16:creationId xmlns:a16="http://schemas.microsoft.com/office/drawing/2014/main" id="{7E1D4427-852B-4B37-8E76-0E9F1810BA2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7" name="Rectangle 16">
            <a:extLst>
              <a:ext uri="{FF2B5EF4-FFF2-40B4-BE49-F238E27FC236}">
                <a16:creationId xmlns:a16="http://schemas.microsoft.com/office/drawing/2014/main" id="{5A1B47C8-47A0-4A88-8830-6DEA3B5DE3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F6EA9B6B-83B6-4703-8B6C-0C782814D3A2}"/>
              </a:ext>
            </a:extLst>
          </p:cNvPr>
          <p:cNvPicPr/>
          <p:nvPr/>
        </p:nvPicPr>
        <p:blipFill rotWithShape="1">
          <a:blip r:embed="rId3"/>
          <a:srcRect l="21105" t="35992" r="21067" b="22469"/>
          <a:stretch/>
        </p:blipFill>
        <p:spPr bwMode="auto">
          <a:xfrm>
            <a:off x="937565" y="640080"/>
            <a:ext cx="5668534" cy="5577840"/>
          </a:xfrm>
          <a:prstGeom prst="rect">
            <a:avLst/>
          </a:prstGeom>
          <a:extLst>
            <a:ext uri="{53640926-AAD7-44D8-BBD7-CCE9431645EC}">
              <a14:shadowObscured xmlns:a14="http://schemas.microsoft.com/office/drawing/2010/main"/>
            </a:ext>
          </a:extLst>
        </p:spPr>
      </p:pic>
      <p:sp>
        <p:nvSpPr>
          <p:cNvPr id="19" name="Rectangle 18">
            <a:extLst>
              <a:ext uri="{FF2B5EF4-FFF2-40B4-BE49-F238E27FC236}">
                <a16:creationId xmlns:a16="http://schemas.microsoft.com/office/drawing/2014/main" id="{984BBFDD-E720-4805-A9C8-129FBBF6DD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7613486" y="0"/>
            <a:ext cx="458473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E0578857-228A-4C3A-9BEC-56B86F8B3776}"/>
              </a:ext>
            </a:extLst>
          </p:cNvPr>
          <p:cNvSpPr>
            <a:spLocks noGrp="1"/>
          </p:cNvSpPr>
          <p:nvPr>
            <p:ph type="title" idx="4294967295"/>
          </p:nvPr>
        </p:nvSpPr>
        <p:spPr>
          <a:xfrm>
            <a:off x="8076230" y="1861155"/>
            <a:ext cx="3659246" cy="2926080"/>
          </a:xfrm>
        </p:spPr>
        <p:txBody>
          <a:bodyPr vert="horz" lIns="91440" tIns="45720" rIns="91440" bIns="45720" rtlCol="0" anchor="b">
            <a:normAutofit/>
          </a:bodyPr>
          <a:lstStyle/>
          <a:p>
            <a:r>
              <a:rPr lang="en-US" sz="6600" u="sng" dirty="0">
                <a:solidFill>
                  <a:srgbClr val="FFFFFF"/>
                </a:solidFill>
                <a:uFill>
                  <a:solidFill>
                    <a:schemeClr val="accent2"/>
                  </a:solidFill>
                </a:uFill>
              </a:rPr>
              <a:t>Coalition Project Lifecycle</a:t>
            </a:r>
          </a:p>
        </p:txBody>
      </p:sp>
      <p:sp>
        <p:nvSpPr>
          <p:cNvPr id="21" name="Rectangle 20">
            <a:extLst>
              <a:ext uri="{FF2B5EF4-FFF2-40B4-BE49-F238E27FC236}">
                <a16:creationId xmlns:a16="http://schemas.microsoft.com/office/drawing/2014/main" id="{5AC4BE46-4A77-42FE-9D15-065CDB2F84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906"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4" name="Picture 3">
            <a:extLst>
              <a:ext uri="{FF2B5EF4-FFF2-40B4-BE49-F238E27FC236}">
                <a16:creationId xmlns:a16="http://schemas.microsoft.com/office/drawing/2014/main" id="{2C4B0BCF-533B-4E45-9D5B-75ABEB34F9B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9689" t="4326" r="28712" b="2962"/>
          <a:stretch/>
        </p:blipFill>
        <p:spPr bwMode="auto">
          <a:xfrm>
            <a:off x="335902" y="5715564"/>
            <a:ext cx="996584" cy="1004712"/>
          </a:xfrm>
          <a:prstGeom prst="flowChartConnector">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676209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E4490D0-3672-446A-AC12-B4830333BD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39CB82C2-DF65-4EC1-8280-F201D50F57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4" name="Straight Connector 13">
            <a:extLst>
              <a:ext uri="{FF2B5EF4-FFF2-40B4-BE49-F238E27FC236}">
                <a16:creationId xmlns:a16="http://schemas.microsoft.com/office/drawing/2014/main" id="{7E1D4427-852B-4B37-8E76-0E9F1810BA2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6" name="Rectangle 15">
            <a:extLst>
              <a:ext uri="{FF2B5EF4-FFF2-40B4-BE49-F238E27FC236}">
                <a16:creationId xmlns:a16="http://schemas.microsoft.com/office/drawing/2014/main" id="{5A1B47C8-47A0-4A88-8830-6DEA3B5DE3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984BBFDD-E720-4805-A9C8-129FBBF6DD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7613486" y="0"/>
            <a:ext cx="458473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75AC86D3-8FD1-4F47-A319-7D0542E48B2F}"/>
              </a:ext>
            </a:extLst>
          </p:cNvPr>
          <p:cNvSpPr>
            <a:spLocks noGrp="1"/>
          </p:cNvSpPr>
          <p:nvPr>
            <p:ph type="title"/>
          </p:nvPr>
        </p:nvSpPr>
        <p:spPr>
          <a:xfrm>
            <a:off x="8076230" y="1417320"/>
            <a:ext cx="3659246" cy="2926080"/>
          </a:xfrm>
        </p:spPr>
        <p:txBody>
          <a:bodyPr vert="horz" lIns="91440" tIns="45720" rIns="91440" bIns="45720" rtlCol="0" anchor="b">
            <a:normAutofit/>
          </a:bodyPr>
          <a:lstStyle/>
          <a:p>
            <a:r>
              <a:rPr lang="en-US" sz="6600" dirty="0">
                <a:solidFill>
                  <a:srgbClr val="FFFFFF"/>
                </a:solidFill>
              </a:rPr>
              <a:t>Project Timeline</a:t>
            </a:r>
          </a:p>
        </p:txBody>
      </p:sp>
      <p:sp>
        <p:nvSpPr>
          <p:cNvPr id="20" name="Rectangle 19">
            <a:extLst>
              <a:ext uri="{FF2B5EF4-FFF2-40B4-BE49-F238E27FC236}">
                <a16:creationId xmlns:a16="http://schemas.microsoft.com/office/drawing/2014/main" id="{5AC4BE46-4A77-42FE-9D15-065CDB2F84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906"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5" name="Picture 3">
            <a:extLst>
              <a:ext uri="{FF2B5EF4-FFF2-40B4-BE49-F238E27FC236}">
                <a16:creationId xmlns:a16="http://schemas.microsoft.com/office/drawing/2014/main" id="{B19D962E-D598-42F3-8E15-9BDED529547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689" t="4326" r="28712" b="2962"/>
          <a:stretch/>
        </p:blipFill>
        <p:spPr bwMode="auto">
          <a:xfrm>
            <a:off x="335902" y="5715564"/>
            <a:ext cx="996584" cy="1004712"/>
          </a:xfrm>
          <a:prstGeom prst="flowChartConnector">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 name="Table 4">
            <a:extLst>
              <a:ext uri="{FF2B5EF4-FFF2-40B4-BE49-F238E27FC236}">
                <a16:creationId xmlns:a16="http://schemas.microsoft.com/office/drawing/2014/main" id="{C266CDD0-3E96-40BD-8324-62D1DD86152D}"/>
              </a:ext>
            </a:extLst>
          </p:cNvPr>
          <p:cNvGraphicFramePr>
            <a:graphicFrameLocks noGrp="1"/>
          </p:cNvGraphicFramePr>
          <p:nvPr>
            <p:ph idx="1"/>
            <p:extLst>
              <p:ext uri="{D42A27DB-BD31-4B8C-83A1-F6EECF244321}">
                <p14:modId xmlns:p14="http://schemas.microsoft.com/office/powerpoint/2010/main" val="2221812702"/>
              </p:ext>
            </p:extLst>
          </p:nvPr>
        </p:nvGraphicFramePr>
        <p:xfrm>
          <a:off x="633999" y="1018072"/>
          <a:ext cx="6275669" cy="4821859"/>
        </p:xfrm>
        <a:graphic>
          <a:graphicData uri="http://schemas.openxmlformats.org/drawingml/2006/table">
            <a:tbl>
              <a:tblPr firstRow="1" bandRow="1">
                <a:noFill/>
                <a:tableStyleId>{3B4B98B0-60AC-42C2-AFA5-B58CD77FA1E5}</a:tableStyleId>
              </a:tblPr>
              <a:tblGrid>
                <a:gridCol w="1608632">
                  <a:extLst>
                    <a:ext uri="{9D8B030D-6E8A-4147-A177-3AD203B41FA5}">
                      <a16:colId xmlns:a16="http://schemas.microsoft.com/office/drawing/2014/main" val="2981917977"/>
                    </a:ext>
                  </a:extLst>
                </a:gridCol>
                <a:gridCol w="1513058">
                  <a:extLst>
                    <a:ext uri="{9D8B030D-6E8A-4147-A177-3AD203B41FA5}">
                      <a16:colId xmlns:a16="http://schemas.microsoft.com/office/drawing/2014/main" val="945233394"/>
                    </a:ext>
                  </a:extLst>
                </a:gridCol>
                <a:gridCol w="1560845">
                  <a:extLst>
                    <a:ext uri="{9D8B030D-6E8A-4147-A177-3AD203B41FA5}">
                      <a16:colId xmlns:a16="http://schemas.microsoft.com/office/drawing/2014/main" val="2572263168"/>
                    </a:ext>
                  </a:extLst>
                </a:gridCol>
                <a:gridCol w="1593134">
                  <a:extLst>
                    <a:ext uri="{9D8B030D-6E8A-4147-A177-3AD203B41FA5}">
                      <a16:colId xmlns:a16="http://schemas.microsoft.com/office/drawing/2014/main" val="1765783061"/>
                    </a:ext>
                  </a:extLst>
                </a:gridCol>
              </a:tblGrid>
              <a:tr h="870697">
                <a:tc>
                  <a:txBody>
                    <a:bodyPr/>
                    <a:lstStyle/>
                    <a:p>
                      <a:r>
                        <a:rPr lang="en-US" sz="2000" b="0" cap="all" spc="150">
                          <a:solidFill>
                            <a:schemeClr val="lt1"/>
                          </a:solidFill>
                        </a:rPr>
                        <a:t>Q1 (Jul-Sep)</a:t>
                      </a:r>
                    </a:p>
                  </a:txBody>
                  <a:tcPr marL="122899" marR="122899" marT="122899" marB="122899">
                    <a:lnL w="12700" cmpd="sng">
                      <a:noFill/>
                    </a:lnL>
                    <a:lnR w="12700" cmpd="sng">
                      <a:noFill/>
                    </a:lnR>
                    <a:lnT w="12700" cmpd="sng">
                      <a:noFill/>
                    </a:lnT>
                    <a:lnB w="38100" cmpd="sng">
                      <a:noFill/>
                    </a:lnB>
                    <a:solidFill>
                      <a:schemeClr val="accent1"/>
                    </a:solidFill>
                  </a:tcPr>
                </a:tc>
                <a:tc>
                  <a:txBody>
                    <a:bodyPr/>
                    <a:lstStyle/>
                    <a:p>
                      <a:r>
                        <a:rPr lang="en-US" sz="2000" b="0" cap="all" spc="150">
                          <a:solidFill>
                            <a:schemeClr val="lt1"/>
                          </a:solidFill>
                        </a:rPr>
                        <a:t>Q2 (Oct-Dec)</a:t>
                      </a:r>
                    </a:p>
                  </a:txBody>
                  <a:tcPr marL="122899" marR="122899" marT="122899" marB="122899">
                    <a:lnL w="12700" cmpd="sng">
                      <a:noFill/>
                    </a:lnL>
                    <a:lnR w="12700" cmpd="sng">
                      <a:noFill/>
                    </a:lnR>
                    <a:lnT w="12700" cmpd="sng">
                      <a:noFill/>
                    </a:lnT>
                    <a:lnB w="38100" cmpd="sng">
                      <a:noFill/>
                    </a:lnB>
                    <a:solidFill>
                      <a:schemeClr val="accent1"/>
                    </a:solidFill>
                  </a:tcPr>
                </a:tc>
                <a:tc>
                  <a:txBody>
                    <a:bodyPr/>
                    <a:lstStyle/>
                    <a:p>
                      <a:r>
                        <a:rPr lang="en-US" sz="2000" b="0" cap="all" spc="150">
                          <a:solidFill>
                            <a:schemeClr val="lt1"/>
                          </a:solidFill>
                        </a:rPr>
                        <a:t>Q3 (Jan-Mar)</a:t>
                      </a:r>
                    </a:p>
                  </a:txBody>
                  <a:tcPr marL="122899" marR="122899" marT="122899" marB="122899">
                    <a:lnL w="12700" cmpd="sng">
                      <a:noFill/>
                    </a:lnL>
                    <a:lnR w="12700" cmpd="sng">
                      <a:noFill/>
                    </a:lnR>
                    <a:lnT w="12700" cmpd="sng">
                      <a:noFill/>
                    </a:lnT>
                    <a:lnB w="38100" cmpd="sng">
                      <a:noFill/>
                    </a:lnB>
                    <a:solidFill>
                      <a:schemeClr val="accent1"/>
                    </a:solidFill>
                  </a:tcPr>
                </a:tc>
                <a:tc>
                  <a:txBody>
                    <a:bodyPr/>
                    <a:lstStyle/>
                    <a:p>
                      <a:r>
                        <a:rPr lang="en-US" sz="2000" b="0" cap="all" spc="150">
                          <a:solidFill>
                            <a:schemeClr val="lt1"/>
                          </a:solidFill>
                        </a:rPr>
                        <a:t>Q4 (Apr-Jun)</a:t>
                      </a:r>
                    </a:p>
                  </a:txBody>
                  <a:tcPr marL="122899" marR="122899" marT="122899" marB="122899">
                    <a:lnL w="12700" cmpd="sng">
                      <a:noFill/>
                    </a:lnL>
                    <a:lnR w="12700" cmpd="sng">
                      <a:noFill/>
                    </a:lnR>
                    <a:lnT w="12700" cmpd="sng">
                      <a:noFill/>
                    </a:lnT>
                    <a:lnB w="38100" cmpd="sng">
                      <a:noFill/>
                    </a:lnB>
                    <a:solidFill>
                      <a:schemeClr val="accent1"/>
                    </a:solidFill>
                  </a:tcPr>
                </a:tc>
                <a:extLst>
                  <a:ext uri="{0D108BD9-81ED-4DB2-BD59-A6C34878D82A}">
                    <a16:rowId xmlns:a16="http://schemas.microsoft.com/office/drawing/2014/main" val="2580512675"/>
                  </a:ext>
                </a:extLst>
              </a:tr>
              <a:tr h="1490637">
                <a:tc>
                  <a:txBody>
                    <a:bodyPr/>
                    <a:lstStyle/>
                    <a:p>
                      <a:r>
                        <a:rPr lang="en-US" sz="1100" b="1" cap="none" spc="0">
                          <a:solidFill>
                            <a:schemeClr val="tx1"/>
                          </a:solidFill>
                        </a:rPr>
                        <a:t>Grant:</a:t>
                      </a:r>
                      <a:r>
                        <a:rPr lang="en-US" sz="1100" cap="none" spc="0">
                          <a:solidFill>
                            <a:schemeClr val="tx1"/>
                          </a:solidFill>
                        </a:rPr>
                        <a:t> New BP starts, and current BP projects/workplan begins. Next BP Project Planning begins.</a:t>
                      </a:r>
                    </a:p>
                  </a:txBody>
                  <a:tcPr marL="122899" marR="122899" marT="122899" marB="122899">
                    <a:lnL w="12700" cmpd="sng">
                      <a:noFill/>
                      <a:prstDash val="solid"/>
                    </a:lnL>
                    <a:lnR w="12700" cmpd="sng">
                      <a:noFill/>
                      <a:prstDash val="solid"/>
                    </a:lnR>
                    <a:lnT w="38100" cmpd="sng">
                      <a:noFill/>
                    </a:lnT>
                    <a:lnB w="12700" cmpd="sng">
                      <a:noFill/>
                      <a:prstDash val="solid"/>
                    </a:lnB>
                    <a:noFill/>
                  </a:tcPr>
                </a:tc>
                <a:tc>
                  <a:txBody>
                    <a:bodyPr/>
                    <a:lstStyle/>
                    <a:p>
                      <a:r>
                        <a:rPr lang="en-US" sz="1100" b="1" cap="none" spc="0">
                          <a:solidFill>
                            <a:schemeClr val="tx1"/>
                          </a:solidFill>
                        </a:rPr>
                        <a:t>Grant:</a:t>
                      </a:r>
                      <a:r>
                        <a:rPr lang="en-US" sz="1100" cap="none" spc="0">
                          <a:solidFill>
                            <a:schemeClr val="tx1"/>
                          </a:solidFill>
                        </a:rPr>
                        <a:t> Contracts for current BP completed and begin call for Next BP Projects.</a:t>
                      </a:r>
                    </a:p>
                  </a:txBody>
                  <a:tcPr marL="122899" marR="122899" marT="122899" marB="122899">
                    <a:lnL w="12700" cmpd="sng">
                      <a:noFill/>
                      <a:prstDash val="solid"/>
                    </a:lnL>
                    <a:lnR w="12700" cmpd="sng">
                      <a:noFill/>
                      <a:prstDash val="solid"/>
                    </a:lnR>
                    <a:lnT w="38100" cmpd="sng">
                      <a:noFill/>
                    </a:lnT>
                    <a:lnB w="12700" cmpd="sng">
                      <a:noFill/>
                      <a:prstDash val="solid"/>
                    </a:lnB>
                    <a:noFill/>
                  </a:tcPr>
                </a:tc>
                <a:tc>
                  <a:txBody>
                    <a:bodyPr/>
                    <a:lstStyle/>
                    <a:p>
                      <a:r>
                        <a:rPr lang="en-US" sz="1100" b="1" cap="none" spc="0">
                          <a:solidFill>
                            <a:schemeClr val="tx1"/>
                          </a:solidFill>
                        </a:rPr>
                        <a:t>Grant:</a:t>
                      </a:r>
                      <a:r>
                        <a:rPr lang="en-US" sz="1100" cap="none" spc="0">
                          <a:solidFill>
                            <a:schemeClr val="tx1"/>
                          </a:solidFill>
                        </a:rPr>
                        <a:t> Decisions on Project Proposals for Next BP.</a:t>
                      </a:r>
                    </a:p>
                    <a:p>
                      <a:r>
                        <a:rPr lang="en-US" sz="1100" cap="none" spc="0">
                          <a:solidFill>
                            <a:schemeClr val="tx1"/>
                          </a:solidFill>
                        </a:rPr>
                        <a:t>. </a:t>
                      </a:r>
                    </a:p>
                  </a:txBody>
                  <a:tcPr marL="122899" marR="122899" marT="122899" marB="122899">
                    <a:lnL w="12700" cmpd="sng">
                      <a:noFill/>
                      <a:prstDash val="solid"/>
                    </a:lnL>
                    <a:lnR w="12700" cmpd="sng">
                      <a:noFill/>
                      <a:prstDash val="solid"/>
                    </a:lnR>
                    <a:lnT w="38100" cmpd="sng">
                      <a:noFill/>
                    </a:lnT>
                    <a:lnB w="12700" cmpd="sng">
                      <a:noFill/>
                      <a:prstDash val="solid"/>
                    </a:lnB>
                    <a:noFill/>
                  </a:tcPr>
                </a:tc>
                <a:tc>
                  <a:txBody>
                    <a:bodyPr/>
                    <a:lstStyle/>
                    <a:p>
                      <a:r>
                        <a:rPr lang="en-US" sz="1100" b="1" cap="none" spc="0">
                          <a:solidFill>
                            <a:schemeClr val="tx1"/>
                          </a:solidFill>
                        </a:rPr>
                        <a:t>Grant: </a:t>
                      </a:r>
                      <a:r>
                        <a:rPr lang="en-US" sz="1100" cap="none" spc="0">
                          <a:solidFill>
                            <a:schemeClr val="tx1"/>
                          </a:solidFill>
                        </a:rPr>
                        <a:t>NOFO application is submitted to ASPR for the Next BP funds</a:t>
                      </a:r>
                      <a:r>
                        <a:rPr lang="en-US" sz="1100" b="0" cap="none" spc="0">
                          <a:solidFill>
                            <a:schemeClr val="tx1"/>
                          </a:solidFill>
                        </a:rPr>
                        <a:t>. Close out current BP reimbursements.</a:t>
                      </a:r>
                      <a:endParaRPr lang="en-US" sz="1100" cap="none" spc="0">
                        <a:solidFill>
                          <a:schemeClr val="tx1"/>
                        </a:solidFill>
                      </a:endParaRPr>
                    </a:p>
                  </a:txBody>
                  <a:tcPr marL="122899" marR="122899" marT="122899" marB="122899">
                    <a:lnL w="12700" cmpd="sng">
                      <a:noFill/>
                      <a:prstDash val="solid"/>
                    </a:lnL>
                    <a:lnR w="12700" cmpd="sng">
                      <a:noFill/>
                      <a:prstDash val="solid"/>
                    </a:lnR>
                    <a:lnT w="38100" cmpd="sng">
                      <a:noFill/>
                    </a:lnT>
                    <a:lnB w="12700" cmpd="sng">
                      <a:noFill/>
                      <a:prstDash val="solid"/>
                    </a:lnB>
                    <a:noFill/>
                  </a:tcPr>
                </a:tc>
                <a:extLst>
                  <a:ext uri="{0D108BD9-81ED-4DB2-BD59-A6C34878D82A}">
                    <a16:rowId xmlns:a16="http://schemas.microsoft.com/office/drawing/2014/main" val="2085369860"/>
                  </a:ext>
                </a:extLst>
              </a:tr>
              <a:tr h="1143471">
                <a:tc>
                  <a:txBody>
                    <a:bodyPr/>
                    <a:lstStyle/>
                    <a:p>
                      <a:r>
                        <a:rPr lang="en-US" sz="1100" b="1" cap="none" spc="0">
                          <a:solidFill>
                            <a:schemeClr val="tx1"/>
                          </a:solidFill>
                        </a:rPr>
                        <a:t>Member: </a:t>
                      </a:r>
                      <a:r>
                        <a:rPr lang="en-US" sz="1100" cap="none" spc="0">
                          <a:solidFill>
                            <a:schemeClr val="tx1"/>
                          </a:solidFill>
                        </a:rPr>
                        <a:t>Next BP Project Planning</a:t>
                      </a:r>
                    </a:p>
                  </a:txBody>
                  <a:tcPr marL="122899" marR="122899" marT="122899" marB="122899">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tc>
                  <a:txBody>
                    <a:bodyPr/>
                    <a:lstStyle/>
                    <a:p>
                      <a:r>
                        <a:rPr lang="en-US" sz="1100" b="1" cap="none" spc="0">
                          <a:solidFill>
                            <a:schemeClr val="tx1"/>
                          </a:solidFill>
                        </a:rPr>
                        <a:t>Member: </a:t>
                      </a:r>
                      <a:r>
                        <a:rPr lang="en-US" sz="1100" cap="none" spc="0">
                          <a:solidFill>
                            <a:schemeClr val="tx1"/>
                          </a:solidFill>
                        </a:rPr>
                        <a:t>Final Prep for Next BP Projects &amp; Submitting Project Proposals</a:t>
                      </a:r>
                    </a:p>
                  </a:txBody>
                  <a:tcPr marL="122899" marR="122899" marT="122899" marB="122899">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tc>
                  <a:txBody>
                    <a:bodyPr/>
                    <a:lstStyle/>
                    <a:p>
                      <a:r>
                        <a:rPr lang="en-US" sz="1100" b="1" cap="none" spc="0">
                          <a:solidFill>
                            <a:schemeClr val="tx1"/>
                          </a:solidFill>
                        </a:rPr>
                        <a:t>Member:</a:t>
                      </a:r>
                      <a:r>
                        <a:rPr lang="en-US" sz="1100" cap="none" spc="0">
                          <a:solidFill>
                            <a:schemeClr val="tx1"/>
                          </a:solidFill>
                        </a:rPr>
                        <a:t> Project Planning</a:t>
                      </a:r>
                    </a:p>
                  </a:txBody>
                  <a:tcPr marL="122899" marR="122899" marT="122899" marB="122899">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tc>
                  <a:txBody>
                    <a:bodyPr/>
                    <a:lstStyle/>
                    <a:p>
                      <a:r>
                        <a:rPr lang="en-US" sz="1100" b="1" cap="none" spc="0">
                          <a:solidFill>
                            <a:schemeClr val="tx1"/>
                          </a:solidFill>
                        </a:rPr>
                        <a:t>Member: </a:t>
                      </a:r>
                      <a:r>
                        <a:rPr lang="en-US" sz="1100" cap="none" spc="0">
                          <a:solidFill>
                            <a:schemeClr val="tx1"/>
                          </a:solidFill>
                        </a:rPr>
                        <a:t>Project Planning</a:t>
                      </a:r>
                    </a:p>
                  </a:txBody>
                  <a:tcPr marL="122899" marR="122899" marT="122899" marB="122899">
                    <a:lnL w="12700" cmpd="sng">
                      <a:noFill/>
                      <a:prstDash val="solid"/>
                    </a:lnL>
                    <a:lnR w="12700" cmpd="sng">
                      <a:noFill/>
                      <a:prstDash val="solid"/>
                    </a:lnR>
                    <a:lnT w="12700" cmpd="sng">
                      <a:noFill/>
                      <a:prstDash val="solid"/>
                    </a:lnT>
                    <a:lnB w="12700" cmpd="sng">
                      <a:noFill/>
                      <a:prstDash val="solid"/>
                    </a:lnB>
                    <a:solidFill>
                      <a:srgbClr val="000000">
                        <a:alpha val="7843"/>
                      </a:srgbClr>
                    </a:solidFill>
                  </a:tcPr>
                </a:tc>
                <a:extLst>
                  <a:ext uri="{0D108BD9-81ED-4DB2-BD59-A6C34878D82A}">
                    <a16:rowId xmlns:a16="http://schemas.microsoft.com/office/drawing/2014/main" val="4252228359"/>
                  </a:ext>
                </a:extLst>
              </a:tr>
              <a:tr h="1317054">
                <a:tc>
                  <a:txBody>
                    <a:bodyPr/>
                    <a:lstStyle/>
                    <a:p>
                      <a:r>
                        <a:rPr lang="en-US" sz="1100" b="1" cap="none" spc="0">
                          <a:solidFill>
                            <a:schemeClr val="tx1"/>
                          </a:solidFill>
                        </a:rPr>
                        <a:t>Project Partner:</a:t>
                      </a:r>
                      <a:r>
                        <a:rPr lang="en-US" sz="1100" cap="none" spc="0">
                          <a:solidFill>
                            <a:schemeClr val="tx1"/>
                          </a:solidFill>
                        </a:rPr>
                        <a:t> Works with HPP Coord - completing reimbursement contracts for current BP projects.</a:t>
                      </a:r>
                    </a:p>
                  </a:txBody>
                  <a:tcPr marL="122899" marR="122899" marT="122899" marB="122899">
                    <a:lnL w="12700" cmpd="sng">
                      <a:noFill/>
                      <a:prstDash val="solid"/>
                    </a:lnL>
                    <a:lnR w="12700" cmpd="sng">
                      <a:noFill/>
                      <a:prstDash val="solid"/>
                    </a:lnR>
                    <a:lnT w="12700" cmpd="sng">
                      <a:noFill/>
                      <a:prstDash val="solid"/>
                    </a:lnT>
                    <a:lnB w="12700" cmpd="sng">
                      <a:noFill/>
                      <a:prstDash val="solid"/>
                    </a:lnB>
                    <a:noFill/>
                  </a:tcPr>
                </a:tc>
                <a:tc>
                  <a:txBody>
                    <a:bodyPr/>
                    <a:lstStyle/>
                    <a:p>
                      <a:r>
                        <a:rPr lang="en-US" sz="1100" b="1" cap="none" spc="0">
                          <a:solidFill>
                            <a:schemeClr val="tx1"/>
                          </a:solidFill>
                        </a:rPr>
                        <a:t>Project Partner: </a:t>
                      </a:r>
                      <a:r>
                        <a:rPr lang="en-US" sz="1100" cap="none" spc="0">
                          <a:solidFill>
                            <a:schemeClr val="tx1"/>
                          </a:solidFill>
                        </a:rPr>
                        <a:t>Once given the go ahead by HPP Coord begin current project purchases</a:t>
                      </a:r>
                    </a:p>
                  </a:txBody>
                  <a:tcPr marL="122899" marR="122899" marT="122899" marB="122899">
                    <a:lnL w="12700" cmpd="sng">
                      <a:noFill/>
                      <a:prstDash val="solid"/>
                    </a:lnL>
                    <a:lnR w="12700" cmpd="sng">
                      <a:noFill/>
                      <a:prstDash val="solid"/>
                    </a:lnR>
                    <a:lnT w="12700" cmpd="sng">
                      <a:noFill/>
                      <a:prstDash val="solid"/>
                    </a:lnT>
                    <a:lnB w="12700" cmpd="sng">
                      <a:noFill/>
                      <a:prstDash val="solid"/>
                    </a:lnB>
                    <a:noFill/>
                  </a:tcPr>
                </a:tc>
                <a:tc>
                  <a:txBody>
                    <a:bodyPr/>
                    <a:lstStyle/>
                    <a:p>
                      <a:r>
                        <a:rPr lang="en-US" sz="1100" b="1" cap="none" spc="0">
                          <a:solidFill>
                            <a:schemeClr val="tx1"/>
                          </a:solidFill>
                        </a:rPr>
                        <a:t>Project Partner:</a:t>
                      </a:r>
                      <a:r>
                        <a:rPr lang="en-US" sz="1100" cap="none" spc="0">
                          <a:solidFill>
                            <a:schemeClr val="tx1"/>
                          </a:solidFill>
                        </a:rPr>
                        <a:t> Ensure Final Steps are in Completion for current project .</a:t>
                      </a:r>
                    </a:p>
                  </a:txBody>
                  <a:tcPr marL="122899" marR="122899" marT="122899" marB="122899">
                    <a:lnL w="12700" cmpd="sng">
                      <a:noFill/>
                      <a:prstDash val="solid"/>
                    </a:lnL>
                    <a:lnR w="12700" cmpd="sng">
                      <a:noFill/>
                      <a:prstDash val="solid"/>
                    </a:lnR>
                    <a:lnT w="12700" cmpd="sng">
                      <a:noFill/>
                      <a:prstDash val="solid"/>
                    </a:lnT>
                    <a:lnB w="12700" cmpd="sng">
                      <a:noFill/>
                      <a:prstDash val="solid"/>
                    </a:lnB>
                    <a:noFill/>
                  </a:tcPr>
                </a:tc>
                <a:tc>
                  <a:txBody>
                    <a:bodyPr/>
                    <a:lstStyle/>
                    <a:p>
                      <a:r>
                        <a:rPr lang="en-US" sz="1100" b="1" cap="none" spc="0" dirty="0">
                          <a:solidFill>
                            <a:schemeClr val="tx1"/>
                          </a:solidFill>
                        </a:rPr>
                        <a:t>Project Partner:</a:t>
                      </a:r>
                      <a:r>
                        <a:rPr lang="en-US" sz="1100" cap="none" spc="0" dirty="0">
                          <a:solidFill>
                            <a:schemeClr val="tx1"/>
                          </a:solidFill>
                        </a:rPr>
                        <a:t> Build Reimbursement Packet and Submit.</a:t>
                      </a:r>
                    </a:p>
                  </a:txBody>
                  <a:tcPr marL="122899" marR="122899" marT="122899" marB="122899">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2578144993"/>
                  </a:ext>
                </a:extLst>
              </a:tr>
            </a:tbl>
          </a:graphicData>
        </a:graphic>
      </p:graphicFrame>
    </p:spTree>
    <p:extLst>
      <p:ext uri="{BB962C8B-B14F-4D97-AF65-F5344CB8AC3E}">
        <p14:creationId xmlns:p14="http://schemas.microsoft.com/office/powerpoint/2010/main" val="29335143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E4490D0-3672-446A-AC12-B4830333BD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a:extLst>
              <a:ext uri="{FF2B5EF4-FFF2-40B4-BE49-F238E27FC236}">
                <a16:creationId xmlns:a16="http://schemas.microsoft.com/office/drawing/2014/main" id="{39CB82C2-DF65-4EC1-8280-F201D50F57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6" name="Straight Connector 15">
            <a:extLst>
              <a:ext uri="{FF2B5EF4-FFF2-40B4-BE49-F238E27FC236}">
                <a16:creationId xmlns:a16="http://schemas.microsoft.com/office/drawing/2014/main" id="{7E1D4427-852B-4B37-8E76-0E9F1810BA2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8" name="Rectangle 17">
            <a:extLst>
              <a:ext uri="{FF2B5EF4-FFF2-40B4-BE49-F238E27FC236}">
                <a16:creationId xmlns:a16="http://schemas.microsoft.com/office/drawing/2014/main" id="{5A1B47C8-47A0-4A88-8830-6DEA3B5DE3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984BBFDD-E720-4805-A9C8-129FBBF6DD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7613486" y="0"/>
            <a:ext cx="458473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9E896A76-68A2-49E0-BE26-2B5ECBFD20E5}"/>
              </a:ext>
            </a:extLst>
          </p:cNvPr>
          <p:cNvSpPr>
            <a:spLocks noGrp="1"/>
          </p:cNvSpPr>
          <p:nvPr>
            <p:ph type="title"/>
          </p:nvPr>
        </p:nvSpPr>
        <p:spPr>
          <a:xfrm>
            <a:off x="7689599" y="1553750"/>
            <a:ext cx="4221018" cy="2926080"/>
          </a:xfrm>
        </p:spPr>
        <p:txBody>
          <a:bodyPr vert="horz" lIns="91440" tIns="45720" rIns="91440" bIns="45720" rtlCol="0" anchor="b">
            <a:noAutofit/>
          </a:bodyPr>
          <a:lstStyle/>
          <a:p>
            <a:r>
              <a:rPr lang="en-US" sz="6000" b="0" i="0" dirty="0">
                <a:solidFill>
                  <a:srgbClr val="FFFFFF"/>
                </a:solidFill>
                <a:effectLst/>
              </a:rPr>
              <a:t>Project Proposal Collaborators</a:t>
            </a:r>
            <a:endParaRPr lang="en-US" sz="6000" dirty="0">
              <a:solidFill>
                <a:srgbClr val="FFFFFF"/>
              </a:solidFill>
            </a:endParaRPr>
          </a:p>
        </p:txBody>
      </p:sp>
      <p:sp>
        <p:nvSpPr>
          <p:cNvPr id="22" name="Rectangle 21">
            <a:extLst>
              <a:ext uri="{FF2B5EF4-FFF2-40B4-BE49-F238E27FC236}">
                <a16:creationId xmlns:a16="http://schemas.microsoft.com/office/drawing/2014/main" id="{5AC4BE46-4A77-42FE-9D15-065CDB2F84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906"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3">
            <a:extLst>
              <a:ext uri="{FF2B5EF4-FFF2-40B4-BE49-F238E27FC236}">
                <a16:creationId xmlns:a16="http://schemas.microsoft.com/office/drawing/2014/main" id="{F7A00BCE-5D06-4D12-B45E-ACF7B5F443C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689" t="4326" r="28712" b="2962"/>
          <a:stretch/>
        </p:blipFill>
        <p:spPr bwMode="auto">
          <a:xfrm>
            <a:off x="335902" y="5715564"/>
            <a:ext cx="996584" cy="1004712"/>
          </a:xfrm>
          <a:prstGeom prst="flowChartConnector">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 name="Content Placeholder 3">
            <a:extLst>
              <a:ext uri="{FF2B5EF4-FFF2-40B4-BE49-F238E27FC236}">
                <a16:creationId xmlns:a16="http://schemas.microsoft.com/office/drawing/2014/main" id="{9BDC08C8-83A1-48B7-B89A-67829A28DEE2}"/>
              </a:ext>
            </a:extLst>
          </p:cNvPr>
          <p:cNvGraphicFramePr>
            <a:graphicFrameLocks noGrp="1"/>
          </p:cNvGraphicFramePr>
          <p:nvPr>
            <p:ph idx="1"/>
            <p:extLst>
              <p:ext uri="{D42A27DB-BD31-4B8C-83A1-F6EECF244321}">
                <p14:modId xmlns:p14="http://schemas.microsoft.com/office/powerpoint/2010/main" val="448689738"/>
              </p:ext>
            </p:extLst>
          </p:nvPr>
        </p:nvGraphicFramePr>
        <p:xfrm>
          <a:off x="695676" y="459676"/>
          <a:ext cx="6481941" cy="5114228"/>
        </p:xfrm>
        <a:graphic>
          <a:graphicData uri="http://schemas.openxmlformats.org/drawingml/2006/table">
            <a:tbl>
              <a:tblPr firstRow="1" bandRow="1">
                <a:tableStyleId>{0E3FDE45-AF77-4B5C-9715-49D594BDF05E}</a:tableStyleId>
              </a:tblPr>
              <a:tblGrid>
                <a:gridCol w="3469924">
                  <a:extLst>
                    <a:ext uri="{9D8B030D-6E8A-4147-A177-3AD203B41FA5}">
                      <a16:colId xmlns:a16="http://schemas.microsoft.com/office/drawing/2014/main" val="63278586"/>
                    </a:ext>
                  </a:extLst>
                </a:gridCol>
                <a:gridCol w="3012017">
                  <a:extLst>
                    <a:ext uri="{9D8B030D-6E8A-4147-A177-3AD203B41FA5}">
                      <a16:colId xmlns:a16="http://schemas.microsoft.com/office/drawing/2014/main" val="2084201249"/>
                    </a:ext>
                  </a:extLst>
                </a:gridCol>
              </a:tblGrid>
              <a:tr h="521524">
                <a:tc gridSpan="2">
                  <a:txBody>
                    <a:bodyPr/>
                    <a:lstStyle/>
                    <a:p>
                      <a:pPr algn="l" rtl="0" fontAlgn="base">
                        <a:lnSpc>
                          <a:spcPct val="110000"/>
                        </a:lnSpc>
                      </a:pPr>
                      <a:r>
                        <a:rPr lang="en-US" sz="1500" b="1" dirty="0">
                          <a:solidFill>
                            <a:schemeClr val="tx1"/>
                          </a:solidFill>
                          <a:effectLst/>
                        </a:rPr>
                        <a:t>SC DHEC Central Office Staff​​</a:t>
                      </a:r>
                    </a:p>
                    <a:p>
                      <a:pPr marL="274320" indent="-182880" algn="l" rtl="0" fontAlgn="base">
                        <a:lnSpc>
                          <a:spcPct val="110000"/>
                        </a:lnSpc>
                        <a:buClr>
                          <a:srgbClr val="F0A01D"/>
                        </a:buClr>
                        <a:buSzPct val="125000"/>
                        <a:buFont typeface="Arial" panose="020B0604020202020204" pitchFamily="34" charset="0"/>
                        <a:buChar char="•"/>
                      </a:pPr>
                      <a:r>
                        <a:rPr lang="en-US" sz="1500" b="0" dirty="0">
                          <a:solidFill>
                            <a:schemeClr val="tx1"/>
                          </a:solidFill>
                          <a:effectLst/>
                        </a:rPr>
                        <a:t>Hospital Preparedness Program/Grant Director (HPP) – Ernest Moore</a:t>
                      </a:r>
                      <a:endParaRPr lang="en-US" sz="1500" b="0" i="0" dirty="0">
                        <a:solidFill>
                          <a:schemeClr val="tx1"/>
                        </a:solidFill>
                        <a:effectLst/>
                        <a:latin typeface="+mn-lt"/>
                      </a:endParaRPr>
                    </a:p>
                  </a:txBody>
                  <a:tcPr marL="67258" marR="67258" marT="33629" marB="3362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hMerge="1">
                  <a:txBody>
                    <a:bodyPr/>
                    <a:lstStyle/>
                    <a:p>
                      <a:pPr algn="l" rtl="0" fontAlgn="base"/>
                      <a:endParaRPr lang="en-US" sz="1400" b="1" i="0">
                        <a:solidFill>
                          <a:schemeClr val="tx1"/>
                        </a:solidFill>
                        <a:effectLst/>
                        <a:latin typeface="+mn-lt"/>
                      </a:endParaRPr>
                    </a:p>
                  </a:txBody>
                  <a:tcPr marL="73929" marR="73929" marT="36964" marB="36964" anchor="ctr">
                    <a:lnL>
                      <a:noFill/>
                    </a:lnL>
                    <a:lnR>
                      <a:noFill/>
                    </a:lnR>
                    <a:lnT w="8321" cap="flat" cmpd="sng" algn="ctr">
                      <a:solidFill>
                        <a:srgbClr val="000000"/>
                      </a:solidFill>
                      <a:prstDash val="solid"/>
                      <a:round/>
                      <a:headEnd type="none" w="med" len="med"/>
                      <a:tailEnd type="none" w="med" len="med"/>
                    </a:lnT>
                    <a:lnB w="8321" cap="flat" cmpd="sng" algn="ctr">
                      <a:solidFill>
                        <a:srgbClr val="000000"/>
                      </a:solidFill>
                      <a:prstDash val="solid"/>
                      <a:round/>
                      <a:headEnd type="none" w="med" len="med"/>
                      <a:tailEnd type="none" w="med" len="med"/>
                    </a:lnB>
                    <a:solidFill>
                      <a:srgbClr val="F6A21D"/>
                    </a:solidFill>
                  </a:tcPr>
                </a:tc>
                <a:extLst>
                  <a:ext uri="{0D108BD9-81ED-4DB2-BD59-A6C34878D82A}">
                    <a16:rowId xmlns:a16="http://schemas.microsoft.com/office/drawing/2014/main" val="3210794206"/>
                  </a:ext>
                </a:extLst>
              </a:tr>
              <a:tr h="1227089">
                <a:tc gridSpan="2">
                  <a:txBody>
                    <a:bodyPr/>
                    <a:lstStyle/>
                    <a:p>
                      <a:pPr marL="0" marR="0" lvl="0" indent="0" algn="l" defTabSz="914400" rtl="0" eaLnBrk="1" fontAlgn="base" latinLnBrk="0" hangingPunct="1">
                        <a:lnSpc>
                          <a:spcPct val="110000"/>
                        </a:lnSpc>
                        <a:spcBef>
                          <a:spcPts val="0"/>
                        </a:spcBef>
                        <a:spcAft>
                          <a:spcPts val="0"/>
                        </a:spcAft>
                        <a:buClrTx/>
                        <a:buSzTx/>
                        <a:buFontTx/>
                        <a:buNone/>
                        <a:tabLst/>
                        <a:defRPr/>
                      </a:pPr>
                      <a:r>
                        <a:rPr lang="en-US" sz="1500" b="1" dirty="0">
                          <a:solidFill>
                            <a:schemeClr val="tx1"/>
                          </a:solidFill>
                          <a:effectLst/>
                        </a:rPr>
                        <a:t>​​</a:t>
                      </a:r>
                      <a:r>
                        <a:rPr lang="en-US" sz="1500" b="1" dirty="0">
                          <a:solidFill>
                            <a:schemeClr val="tx1"/>
                          </a:solidFill>
                        </a:rPr>
                        <a:t>Advisory Council/Steering Committee</a:t>
                      </a:r>
                    </a:p>
                    <a:p>
                      <a:pPr marL="274320" indent="-228600">
                        <a:lnSpc>
                          <a:spcPct val="110000"/>
                        </a:lnSpc>
                        <a:spcBef>
                          <a:spcPts val="0"/>
                        </a:spcBef>
                        <a:spcAft>
                          <a:spcPts val="0"/>
                        </a:spcAft>
                        <a:buClr>
                          <a:srgbClr val="F6A21D"/>
                        </a:buClr>
                        <a:buSzPct val="125000"/>
                        <a:buFont typeface="Arial" panose="020B0604020202020204" pitchFamily="34" charset="0"/>
                        <a:buChar char="•"/>
                      </a:pPr>
                      <a:r>
                        <a:rPr lang="en-US" sz="1500" b="0" dirty="0">
                          <a:solidFill>
                            <a:schemeClr val="tx1"/>
                          </a:solidFill>
                        </a:rPr>
                        <a:t>Voting Members from the 4 State Regional Areas – Coastal, Midlands, Pee Dee, &amp; Upstate</a:t>
                      </a:r>
                    </a:p>
                    <a:p>
                      <a:pPr marL="274320" indent="-228600">
                        <a:lnSpc>
                          <a:spcPct val="110000"/>
                        </a:lnSpc>
                        <a:spcBef>
                          <a:spcPts val="0"/>
                        </a:spcBef>
                        <a:spcAft>
                          <a:spcPts val="0"/>
                        </a:spcAft>
                        <a:buClr>
                          <a:srgbClr val="F6A21D"/>
                        </a:buClr>
                        <a:buSzPct val="125000"/>
                        <a:buFont typeface="Arial" panose="020B0604020202020204" pitchFamily="34" charset="0"/>
                        <a:buChar char="•"/>
                      </a:pPr>
                      <a:r>
                        <a:rPr lang="en-US" sz="1500" b="0" dirty="0">
                          <a:solidFill>
                            <a:schemeClr val="tx1"/>
                          </a:solidFill>
                        </a:rPr>
                        <a:t>Non-Voting Steering Committee Members – various State Agencies, provide input and advice</a:t>
                      </a:r>
                      <a:endParaRPr lang="en-US" sz="1500" b="0" dirty="0">
                        <a:solidFill>
                          <a:schemeClr val="tx1"/>
                        </a:solidFill>
                        <a:latin typeface="+mn-lt"/>
                      </a:endParaRPr>
                    </a:p>
                  </a:txBody>
                  <a:tcPr marL="67258" marR="67258" marT="33629" marB="3362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hMerge="1">
                  <a:txBody>
                    <a:bodyPr/>
                    <a:lstStyle/>
                    <a:p>
                      <a:pPr marL="228600" algn="l" rtl="0" fontAlgn="base"/>
                      <a:endParaRPr lang="en-US" sz="1400" b="0" i="0">
                        <a:solidFill>
                          <a:srgbClr val="000000"/>
                        </a:solidFill>
                        <a:effectLst/>
                        <a:latin typeface="+mn-lt"/>
                      </a:endParaRPr>
                    </a:p>
                  </a:txBody>
                  <a:tcPr marL="73929" marR="73929" marT="36964" marB="36964" anchor="ctr">
                    <a:lnL>
                      <a:noFill/>
                    </a:lnL>
                    <a:lnR>
                      <a:noFill/>
                    </a:lnR>
                    <a:lnT w="8321" cap="flat" cmpd="sng" algn="ctr">
                      <a:solidFill>
                        <a:srgbClr val="000000"/>
                      </a:solidFill>
                      <a:prstDash val="solid"/>
                      <a:round/>
                      <a:headEnd type="none" w="med" len="med"/>
                      <a:tailEnd type="none" w="med" len="med"/>
                    </a:lnT>
                    <a:lnB w="8321"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69399195"/>
                  </a:ext>
                </a:extLst>
              </a:tr>
              <a:tr h="369208">
                <a:tc gridSpan="2">
                  <a:txBody>
                    <a:bodyPr/>
                    <a:lstStyle/>
                    <a:p>
                      <a:pPr marL="45720" marR="0" lvl="0" indent="0" algn="l" defTabSz="914400" rtl="0" eaLnBrk="1" fontAlgn="auto" latinLnBrk="0" hangingPunct="1">
                        <a:lnSpc>
                          <a:spcPct val="110000"/>
                        </a:lnSpc>
                        <a:spcBef>
                          <a:spcPts val="0"/>
                        </a:spcBef>
                        <a:spcAft>
                          <a:spcPts val="0"/>
                        </a:spcAft>
                        <a:buClr>
                          <a:srgbClr val="F6A21D"/>
                        </a:buClr>
                        <a:buSzPct val="125000"/>
                        <a:buFont typeface="Arial" panose="020B0604020202020204" pitchFamily="34" charset="0"/>
                        <a:buNone/>
                        <a:tabLst/>
                        <a:defRPr/>
                      </a:pPr>
                      <a:r>
                        <a:rPr lang="en-US" sz="1500" b="1" dirty="0">
                          <a:solidFill>
                            <a:schemeClr val="tx1"/>
                          </a:solidFill>
                          <a:effectLst/>
                        </a:rPr>
                        <a:t>Midlands Region Healthcare Coalition Executive Committee Members</a:t>
                      </a:r>
                      <a:endParaRPr lang="en-US" sz="1500" b="0" dirty="0">
                        <a:solidFill>
                          <a:schemeClr val="tx1"/>
                        </a:solidFill>
                        <a:effectLst/>
                      </a:endParaRPr>
                    </a:p>
                  </a:txBody>
                  <a:tcPr marL="67258" marR="67258" marT="33629" marB="3362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hMerge="1">
                  <a:txBody>
                    <a:bodyPr/>
                    <a:lstStyle/>
                    <a:p>
                      <a:endParaRPr lang="en-US"/>
                    </a:p>
                  </a:txBody>
                  <a:tcPr/>
                </a:tc>
                <a:extLst>
                  <a:ext uri="{0D108BD9-81ED-4DB2-BD59-A6C34878D82A}">
                    <a16:rowId xmlns:a16="http://schemas.microsoft.com/office/drawing/2014/main" val="3572599709"/>
                  </a:ext>
                </a:extLst>
              </a:tr>
              <a:tr h="1697466">
                <a:tc>
                  <a:txBody>
                    <a:bodyPr/>
                    <a:lstStyle/>
                    <a:p>
                      <a:pPr marL="274320" indent="-182880" algn="l" rtl="0" fontAlgn="base">
                        <a:lnSpc>
                          <a:spcPct val="110000"/>
                        </a:lnSpc>
                        <a:buClr>
                          <a:srgbClr val="F0A01D"/>
                        </a:buClr>
                        <a:buSzPct val="125000"/>
                        <a:buFont typeface="Arial" panose="020B0604020202020204" pitchFamily="34" charset="0"/>
                        <a:buChar char="•"/>
                      </a:pPr>
                      <a:r>
                        <a:rPr lang="en-US" sz="1500" b="0" dirty="0">
                          <a:solidFill>
                            <a:schemeClr val="tx1"/>
                          </a:solidFill>
                          <a:effectLst/>
                        </a:rPr>
                        <a:t>Chair – Jennifer Biggers, Piedmont Medical Center</a:t>
                      </a:r>
                      <a:endParaRPr lang="en-US" sz="1500" b="0" u="none" strike="noStrike" noProof="0" dirty="0">
                        <a:solidFill>
                          <a:schemeClr val="tx1"/>
                        </a:solidFill>
                        <a:effectLst/>
                      </a:endParaRPr>
                    </a:p>
                    <a:p>
                      <a:pPr marL="274320" indent="-182880" algn="l" rtl="0" fontAlgn="base">
                        <a:lnSpc>
                          <a:spcPct val="110000"/>
                        </a:lnSpc>
                        <a:buClr>
                          <a:srgbClr val="F0A01D"/>
                        </a:buClr>
                        <a:buSzPct val="125000"/>
                        <a:buFont typeface="Arial" panose="020B0604020202020204" pitchFamily="34" charset="0"/>
                        <a:buChar char="•"/>
                      </a:pPr>
                      <a:r>
                        <a:rPr lang="en-US" sz="1500" b="0" dirty="0">
                          <a:solidFill>
                            <a:schemeClr val="tx1"/>
                          </a:solidFill>
                          <a:effectLst/>
                        </a:rPr>
                        <a:t>Co-Chair – Stephen </a:t>
                      </a:r>
                      <a:r>
                        <a:rPr lang="en-US" sz="1500" b="0" dirty="0" err="1">
                          <a:solidFill>
                            <a:schemeClr val="tx1"/>
                          </a:solidFill>
                          <a:effectLst/>
                        </a:rPr>
                        <a:t>Hattrich</a:t>
                      </a:r>
                      <a:r>
                        <a:rPr lang="en-US" sz="1500" b="0" dirty="0">
                          <a:solidFill>
                            <a:schemeClr val="tx1"/>
                          </a:solidFill>
                          <a:effectLst/>
                        </a:rPr>
                        <a:t>, SCDMH – Office of Emergency Services </a:t>
                      </a:r>
                    </a:p>
                    <a:p>
                      <a:pPr marL="274320" indent="-182880" algn="l" rtl="0" fontAlgn="base">
                        <a:lnSpc>
                          <a:spcPct val="110000"/>
                        </a:lnSpc>
                        <a:buClr>
                          <a:srgbClr val="F0A01D"/>
                        </a:buClr>
                        <a:buSzPct val="125000"/>
                        <a:buFont typeface="Arial" panose="020B0604020202020204" pitchFamily="34" charset="0"/>
                        <a:buChar char="•"/>
                      </a:pPr>
                      <a:r>
                        <a:rPr lang="en-US" sz="1500" b="0" dirty="0">
                          <a:solidFill>
                            <a:schemeClr val="tx1"/>
                          </a:solidFill>
                          <a:effectLst/>
                        </a:rPr>
                        <a:t>Administrative – Michele Rowell, HPP Coordinator</a:t>
                      </a:r>
                    </a:p>
                    <a:p>
                      <a:pPr marL="274320" indent="-182880" algn="l" rtl="0" fontAlgn="base">
                        <a:lnSpc>
                          <a:spcPct val="110000"/>
                        </a:lnSpc>
                        <a:buClr>
                          <a:srgbClr val="F0A01D"/>
                        </a:buClr>
                        <a:buSzPct val="125000"/>
                        <a:buFont typeface="Arial" panose="020B0604020202020204" pitchFamily="34" charset="0"/>
                        <a:buChar char="•"/>
                      </a:pPr>
                      <a:r>
                        <a:rPr lang="en-US" sz="1500" b="0" dirty="0">
                          <a:solidFill>
                            <a:schemeClr val="tx1"/>
                          </a:solidFill>
                          <a:effectLst/>
                        </a:rPr>
                        <a:t>Brian Hood, Lexington County EMS &amp; RMAT</a:t>
                      </a:r>
                      <a:endParaRPr lang="en-US" sz="1500" b="0" i="0" dirty="0">
                        <a:solidFill>
                          <a:schemeClr val="tx1"/>
                        </a:solidFill>
                        <a:effectLst/>
                        <a:latin typeface="+mn-lt"/>
                      </a:endParaRPr>
                    </a:p>
                  </a:txBody>
                  <a:tcPr marL="67258" marR="67258" marT="33629" marB="33629" anchor="ctr">
                    <a:lnL w="12700" cap="flat" cmpd="sng" algn="ctr">
                      <a:solidFill>
                        <a:schemeClr val="tx1"/>
                      </a:solidFill>
                      <a:prstDash val="solid"/>
                      <a:round/>
                      <a:headEnd type="none" w="med" len="med"/>
                      <a:tailEnd type="none" w="med" len="med"/>
                    </a:lnL>
                  </a:tcPr>
                </a:tc>
                <a:tc>
                  <a:txBody>
                    <a:bodyPr/>
                    <a:lstStyle/>
                    <a:p>
                      <a:pPr marL="274320" marR="0" lvl="0" indent="-182880" algn="l" defTabSz="914400" rtl="0" eaLnBrk="1" fontAlgn="base" latinLnBrk="0" hangingPunct="1">
                        <a:lnSpc>
                          <a:spcPct val="100000"/>
                        </a:lnSpc>
                        <a:spcBef>
                          <a:spcPts val="0"/>
                        </a:spcBef>
                        <a:spcAft>
                          <a:spcPts val="0"/>
                        </a:spcAft>
                        <a:buClr>
                          <a:srgbClr val="F0A01D"/>
                        </a:buClr>
                        <a:buSzPct val="125000"/>
                        <a:buFont typeface="Arial" panose="020B0604020202020204" pitchFamily="34" charset="0"/>
                        <a:buChar char="•"/>
                        <a:tabLst/>
                        <a:defRPr/>
                      </a:pPr>
                      <a:r>
                        <a:rPr lang="en-US" sz="1500" b="0" dirty="0">
                          <a:solidFill>
                            <a:schemeClr val="tx1"/>
                          </a:solidFill>
                          <a:effectLst/>
                        </a:rPr>
                        <a:t>Toya Murph, Midlands Public Health</a:t>
                      </a:r>
                    </a:p>
                    <a:p>
                      <a:pPr marL="274320" indent="-182880" algn="l" rtl="0" fontAlgn="base">
                        <a:buClr>
                          <a:srgbClr val="F0A01D"/>
                        </a:buClr>
                        <a:buSzPct val="125000"/>
                        <a:buFont typeface="Arial" panose="020B0604020202020204" pitchFamily="34" charset="0"/>
                        <a:buChar char="•"/>
                      </a:pPr>
                      <a:r>
                        <a:rPr lang="en-US" sz="1500" b="0" dirty="0">
                          <a:solidFill>
                            <a:schemeClr val="tx1"/>
                          </a:solidFill>
                          <a:effectLst/>
                        </a:rPr>
                        <a:t>Michael </a:t>
                      </a:r>
                      <a:r>
                        <a:rPr lang="en-US" sz="1500" b="0" dirty="0" err="1">
                          <a:solidFill>
                            <a:schemeClr val="tx1"/>
                          </a:solidFill>
                          <a:effectLst/>
                        </a:rPr>
                        <a:t>Kalec</a:t>
                      </a:r>
                      <a:r>
                        <a:rPr lang="en-US" sz="1500" b="0" dirty="0">
                          <a:solidFill>
                            <a:schemeClr val="tx1"/>
                          </a:solidFill>
                          <a:effectLst/>
                        </a:rPr>
                        <a:t>, Richland County Emergency Manager</a:t>
                      </a:r>
                    </a:p>
                    <a:p>
                      <a:pPr marL="274320" indent="-182880" algn="l" rtl="0" fontAlgn="base">
                        <a:buClr>
                          <a:srgbClr val="F0A01D"/>
                        </a:buClr>
                        <a:buSzPct val="125000"/>
                        <a:buFont typeface="Arial" panose="020B0604020202020204" pitchFamily="34" charset="0"/>
                        <a:buChar char="•"/>
                      </a:pPr>
                      <a:r>
                        <a:rPr lang="en-US" sz="1500" b="0" dirty="0">
                          <a:solidFill>
                            <a:schemeClr val="tx1"/>
                          </a:solidFill>
                          <a:effectLst/>
                        </a:rPr>
                        <a:t>Scott Neal, </a:t>
                      </a:r>
                      <a:r>
                        <a:rPr lang="en-US" sz="1500" b="0" dirty="0" err="1">
                          <a:solidFill>
                            <a:schemeClr val="tx1"/>
                          </a:solidFill>
                          <a:effectLst/>
                        </a:rPr>
                        <a:t>Karesh</a:t>
                      </a:r>
                      <a:r>
                        <a:rPr lang="en-US" sz="1500" b="0" dirty="0">
                          <a:solidFill>
                            <a:schemeClr val="tx1"/>
                          </a:solidFill>
                          <a:effectLst/>
                        </a:rPr>
                        <a:t> LTC</a:t>
                      </a:r>
                    </a:p>
                    <a:p>
                      <a:pPr marL="274320" lvl="0" indent="-182880" algn="l">
                        <a:buClr>
                          <a:srgbClr val="F0A01D"/>
                        </a:buClr>
                        <a:buSzPct val="125000"/>
                        <a:buFont typeface="Arial" panose="020B0604020202020204" pitchFamily="34" charset="0"/>
                        <a:buChar char="•"/>
                      </a:pPr>
                      <a:r>
                        <a:rPr lang="en-US" sz="1500" b="0" u="none" strike="noStrike" noProof="0" dirty="0">
                          <a:solidFill>
                            <a:schemeClr val="tx1"/>
                          </a:solidFill>
                          <a:effectLst/>
                        </a:rPr>
                        <a:t>BJ Jones, Prisma Health</a:t>
                      </a:r>
                    </a:p>
                    <a:p>
                      <a:pPr marL="274320" lvl="0" indent="-182880" algn="l">
                        <a:buClr>
                          <a:srgbClr val="F0A01D"/>
                        </a:buClr>
                        <a:buSzPct val="125000"/>
                        <a:buFont typeface="Arial" panose="020B0604020202020204" pitchFamily="34" charset="0"/>
                        <a:buChar char="•"/>
                      </a:pPr>
                      <a:r>
                        <a:rPr lang="en-US" sz="1500" b="0" u="none" strike="noStrike" noProof="0" dirty="0">
                          <a:solidFill>
                            <a:schemeClr val="tx1"/>
                          </a:solidFill>
                          <a:effectLst/>
                        </a:rPr>
                        <a:t>Brian Laney, Prisma Health</a:t>
                      </a:r>
                      <a:endParaRPr lang="en-US" sz="1500" b="0" dirty="0">
                        <a:solidFill>
                          <a:schemeClr val="tx1"/>
                        </a:solidFill>
                        <a:effectLst/>
                      </a:endParaRPr>
                    </a:p>
                  </a:txBody>
                  <a:tcPr marL="67258" marR="67258" marT="33629" marB="33629"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292276419"/>
                  </a:ext>
                </a:extLst>
              </a:tr>
              <a:tr h="756712">
                <a:tc gridSpan="2">
                  <a:txBody>
                    <a:bodyPr/>
                    <a:lstStyle/>
                    <a:p>
                      <a:pPr marL="0" marR="0" lvl="0" indent="0" algn="l" defTabSz="914400" rtl="0" eaLnBrk="1" fontAlgn="base" latinLnBrk="0" hangingPunct="1">
                        <a:lnSpc>
                          <a:spcPct val="110000"/>
                        </a:lnSpc>
                        <a:spcBef>
                          <a:spcPts val="0"/>
                        </a:spcBef>
                        <a:spcAft>
                          <a:spcPts val="0"/>
                        </a:spcAft>
                        <a:buClrTx/>
                        <a:buSzTx/>
                        <a:buFontTx/>
                        <a:buNone/>
                        <a:tabLst/>
                        <a:defRPr/>
                      </a:pPr>
                      <a:r>
                        <a:rPr lang="en-US" sz="1500" b="1" kern="1200" dirty="0">
                          <a:solidFill>
                            <a:schemeClr val="tx1"/>
                          </a:solidFill>
                          <a:effectLst/>
                        </a:rPr>
                        <a:t>SC DHEC Midlands Region Staff​​</a:t>
                      </a:r>
                    </a:p>
                    <a:p>
                      <a:pPr marL="274320" indent="-228600" algn="l" rtl="0" fontAlgn="base">
                        <a:lnSpc>
                          <a:spcPct val="110000"/>
                        </a:lnSpc>
                        <a:buClr>
                          <a:srgbClr val="F0A01D"/>
                        </a:buClr>
                        <a:buSzPct val="125000"/>
                        <a:buFont typeface="Arial" panose="020B0604020202020204" pitchFamily="34" charset="0"/>
                        <a:buChar char="•"/>
                      </a:pPr>
                      <a:r>
                        <a:rPr lang="en-US" sz="1500" b="0" dirty="0">
                          <a:solidFill>
                            <a:schemeClr val="tx1"/>
                          </a:solidFill>
                          <a:effectLst/>
                        </a:rPr>
                        <a:t>Public Health Preparedness (PHP) Director -  Karen Hutto​​</a:t>
                      </a:r>
                    </a:p>
                    <a:p>
                      <a:pPr marL="274320" indent="-228600" algn="l" rtl="0" fontAlgn="base">
                        <a:lnSpc>
                          <a:spcPct val="110000"/>
                        </a:lnSpc>
                        <a:buClr>
                          <a:srgbClr val="F0A01D"/>
                        </a:buClr>
                        <a:buSzPct val="125000"/>
                        <a:buFont typeface="Arial" panose="020B0604020202020204" pitchFamily="34" charset="0"/>
                        <a:buChar char="•"/>
                      </a:pPr>
                      <a:r>
                        <a:rPr lang="en-US" sz="1500" b="0" dirty="0">
                          <a:solidFill>
                            <a:schemeClr val="tx1"/>
                          </a:solidFill>
                          <a:effectLst/>
                        </a:rPr>
                        <a:t>Hospital Preparedness Program (HPP) Coordinator – Michele Rowell</a:t>
                      </a:r>
                      <a:endParaRPr lang="en-US" sz="1500" b="0" i="0" kern="1200" dirty="0">
                        <a:solidFill>
                          <a:schemeClr val="tx1"/>
                        </a:solidFill>
                        <a:effectLst/>
                        <a:latin typeface="+mn-lt"/>
                        <a:ea typeface="+mn-ea"/>
                        <a:cs typeface="+mn-cs"/>
                      </a:endParaRPr>
                    </a:p>
                  </a:txBody>
                  <a:tcPr marL="67258" marR="67258" marT="33629" marB="3362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hMerge="1">
                  <a:txBody>
                    <a:bodyPr/>
                    <a:lstStyle/>
                    <a:p>
                      <a:pPr marL="228600" marR="0" lvl="0" indent="0" algn="l" defTabSz="914400" rtl="0" eaLnBrk="1" fontAlgn="base" latinLnBrk="0" hangingPunct="1">
                        <a:lnSpc>
                          <a:spcPct val="100000"/>
                        </a:lnSpc>
                        <a:spcBef>
                          <a:spcPts val="0"/>
                        </a:spcBef>
                        <a:spcAft>
                          <a:spcPts val="0"/>
                        </a:spcAft>
                        <a:buClrTx/>
                        <a:buSzTx/>
                        <a:buFontTx/>
                        <a:buNone/>
                        <a:tabLst/>
                        <a:defRPr/>
                      </a:pPr>
                      <a:endParaRPr lang="en-US" sz="1400" b="0" i="0">
                        <a:solidFill>
                          <a:srgbClr val="000000"/>
                        </a:solidFill>
                        <a:effectLst/>
                        <a:latin typeface="+mn-lt"/>
                      </a:endParaRPr>
                    </a:p>
                  </a:txBody>
                  <a:tcPr marL="73929" marR="73929" marT="36964" marB="36964" anchor="ctr">
                    <a:lnL>
                      <a:noFill/>
                    </a:lnL>
                    <a:lnR>
                      <a:noFill/>
                    </a:lnR>
                    <a:lnT w="8321" cap="flat" cmpd="sng" algn="ctr">
                      <a:solidFill>
                        <a:srgbClr val="000000"/>
                      </a:solidFill>
                      <a:prstDash val="solid"/>
                      <a:round/>
                      <a:headEnd type="none" w="med" len="med"/>
                      <a:tailEnd type="none" w="med" len="med"/>
                    </a:lnT>
                    <a:lnB w="8321"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51600377"/>
                  </a:ext>
                </a:extLst>
              </a:tr>
            </a:tbl>
          </a:graphicData>
        </a:graphic>
      </p:graphicFrame>
    </p:spTree>
    <p:extLst>
      <p:ext uri="{BB962C8B-B14F-4D97-AF65-F5344CB8AC3E}">
        <p14:creationId xmlns:p14="http://schemas.microsoft.com/office/powerpoint/2010/main" val="2195558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14906B-0DCC-4D15-9A36-3613916491AB}"/>
              </a:ext>
            </a:extLst>
          </p:cNvPr>
          <p:cNvSpPr>
            <a:spLocks noGrp="1"/>
          </p:cNvSpPr>
          <p:nvPr>
            <p:ph type="title"/>
          </p:nvPr>
        </p:nvSpPr>
        <p:spPr>
          <a:xfrm>
            <a:off x="1097280" y="137724"/>
            <a:ext cx="10058400" cy="1450757"/>
          </a:xfrm>
        </p:spPr>
        <p:txBody>
          <a:bodyPr/>
          <a:lstStyle/>
          <a:p>
            <a:r>
              <a:rPr lang="en-US" sz="4800" dirty="0"/>
              <a:t>Project Proposal Flow</a:t>
            </a:r>
            <a:endParaRPr lang="en-US" dirty="0"/>
          </a:p>
        </p:txBody>
      </p:sp>
      <p:sp>
        <p:nvSpPr>
          <p:cNvPr id="5" name="Content Placeholder 4">
            <a:extLst>
              <a:ext uri="{FF2B5EF4-FFF2-40B4-BE49-F238E27FC236}">
                <a16:creationId xmlns:a16="http://schemas.microsoft.com/office/drawing/2014/main" id="{E43D7700-166C-44D1-B1F9-ED0B6F835300}"/>
              </a:ext>
            </a:extLst>
          </p:cNvPr>
          <p:cNvSpPr>
            <a:spLocks noGrp="1"/>
          </p:cNvSpPr>
          <p:nvPr>
            <p:ph idx="1"/>
          </p:nvPr>
        </p:nvSpPr>
        <p:spPr>
          <a:xfrm>
            <a:off x="1097280" y="1745673"/>
            <a:ext cx="10058400" cy="3786795"/>
          </a:xfrm>
        </p:spPr>
        <p:txBody>
          <a:bodyPr vert="horz" lIns="182880" tIns="45720" rIns="91440" bIns="45720" rtlCol="0" anchor="t">
            <a:normAutofit fontScale="92500" lnSpcReduction="10000"/>
          </a:bodyPr>
          <a:lstStyle/>
          <a:p>
            <a:pPr marL="0" indent="0">
              <a:buNone/>
            </a:pPr>
            <a:r>
              <a:rPr lang="en-US" u="sng" dirty="0">
                <a:solidFill>
                  <a:schemeClr val="tx1"/>
                </a:solidFill>
              </a:rPr>
              <a:t>November/December – 2</a:t>
            </a:r>
            <a:r>
              <a:rPr lang="en-US" u="sng" baseline="30000" dirty="0">
                <a:solidFill>
                  <a:schemeClr val="tx1"/>
                </a:solidFill>
              </a:rPr>
              <a:t>nd</a:t>
            </a:r>
            <a:r>
              <a:rPr lang="en-US" u="sng" dirty="0">
                <a:solidFill>
                  <a:schemeClr val="tx1"/>
                </a:solidFill>
              </a:rPr>
              <a:t> Quarter</a:t>
            </a:r>
          </a:p>
          <a:p>
            <a:pPr marL="571500" indent="-342900">
              <a:spcBef>
                <a:spcPts val="0"/>
              </a:spcBef>
              <a:spcAft>
                <a:spcPts val="0"/>
              </a:spcAft>
              <a:buSzPct val="125000"/>
              <a:buFont typeface="Wingdings" panose="05000000000000000000" pitchFamily="2" charset="2"/>
              <a:buChar char="q"/>
            </a:pPr>
            <a:r>
              <a:rPr lang="en-US" dirty="0">
                <a:solidFill>
                  <a:schemeClr val="tx1"/>
                </a:solidFill>
              </a:rPr>
              <a:t>HPP Coordinator emails Project Proposal form and resource attachments to HCC members</a:t>
            </a:r>
          </a:p>
          <a:p>
            <a:pPr marL="571500" indent="-342900">
              <a:spcBef>
                <a:spcPts val="0"/>
              </a:spcBef>
              <a:spcAft>
                <a:spcPts val="0"/>
              </a:spcAft>
              <a:buSzPct val="125000"/>
              <a:buFont typeface="Wingdings" panose="05000000000000000000" pitchFamily="2" charset="2"/>
              <a:buChar char="q"/>
            </a:pPr>
            <a:r>
              <a:rPr lang="en-US" dirty="0">
                <a:solidFill>
                  <a:schemeClr val="tx1"/>
                </a:solidFill>
              </a:rPr>
              <a:t>Facility emails completed proposals with supporting documents to HPP Coordinator</a:t>
            </a:r>
          </a:p>
          <a:p>
            <a:pPr marL="571500" indent="-342900">
              <a:spcBef>
                <a:spcPts val="0"/>
              </a:spcBef>
              <a:spcAft>
                <a:spcPts val="0"/>
              </a:spcAft>
              <a:buSzPct val="125000"/>
              <a:buFont typeface="Wingdings" panose="05000000000000000000" pitchFamily="2" charset="2"/>
              <a:buChar char="q"/>
            </a:pPr>
            <a:r>
              <a:rPr lang="en-US" dirty="0">
                <a:solidFill>
                  <a:schemeClr val="tx1"/>
                </a:solidFill>
              </a:rPr>
              <a:t>HPP Coordinator and Public Health Preparedness (PHP) Director review the proposals and  follow-up with facility if necessary</a:t>
            </a:r>
          </a:p>
          <a:p>
            <a:pPr marL="571500" indent="-342900">
              <a:spcBef>
                <a:spcPts val="0"/>
              </a:spcBef>
              <a:spcAft>
                <a:spcPts val="600"/>
              </a:spcAft>
              <a:buSzPct val="125000"/>
              <a:buFont typeface="Wingdings" panose="05000000000000000000" pitchFamily="2" charset="2"/>
              <a:buChar char="q"/>
            </a:pPr>
            <a:r>
              <a:rPr lang="en-US" dirty="0">
                <a:solidFill>
                  <a:schemeClr val="tx1"/>
                </a:solidFill>
              </a:rPr>
              <a:t>HPP Coordinator compiles reviewed proposals and creates a tracking log</a:t>
            </a:r>
          </a:p>
          <a:p>
            <a:pPr>
              <a:spcBef>
                <a:spcPts val="0"/>
              </a:spcBef>
              <a:spcAft>
                <a:spcPts val="0"/>
              </a:spcAft>
            </a:pPr>
            <a:r>
              <a:rPr lang="en-US" dirty="0">
                <a:solidFill>
                  <a:schemeClr val="tx1"/>
                </a:solidFill>
              </a:rPr>
              <a:t>After project proposal submission closing date </a:t>
            </a:r>
          </a:p>
          <a:p>
            <a:pPr marL="571500" indent="-342900">
              <a:spcBef>
                <a:spcPts val="0"/>
              </a:spcBef>
              <a:spcAft>
                <a:spcPts val="0"/>
              </a:spcAft>
              <a:buSzPct val="125000"/>
              <a:buFont typeface="Wingdings" panose="05000000000000000000" pitchFamily="2" charset="2"/>
              <a:buChar char="q"/>
            </a:pPr>
            <a:r>
              <a:rPr lang="en-US" sz="2100" dirty="0">
                <a:solidFill>
                  <a:schemeClr val="tx1"/>
                </a:solidFill>
              </a:rPr>
              <a:t>HPP Coordinator emails the reviewed proposals and tracking log to Executive Committee</a:t>
            </a:r>
          </a:p>
          <a:p>
            <a:pPr marL="571500" indent="-342900">
              <a:spcBef>
                <a:spcPts val="0"/>
              </a:spcBef>
              <a:spcAft>
                <a:spcPts val="0"/>
              </a:spcAft>
              <a:buSzPct val="125000"/>
              <a:buFont typeface="Wingdings" panose="05000000000000000000" pitchFamily="2" charset="2"/>
              <a:buChar char="q"/>
            </a:pPr>
            <a:r>
              <a:rPr lang="en-US" sz="2100" dirty="0">
                <a:solidFill>
                  <a:schemeClr val="tx1"/>
                </a:solidFill>
              </a:rPr>
              <a:t>Executive Committee reviews, votes, and prioritizes project proposals </a:t>
            </a:r>
          </a:p>
          <a:p>
            <a:pPr marL="571500" indent="-342900">
              <a:spcBef>
                <a:spcPts val="0"/>
              </a:spcBef>
              <a:spcAft>
                <a:spcPts val="600"/>
              </a:spcAft>
              <a:buSzPct val="125000"/>
              <a:buFont typeface="Wingdings" panose="05000000000000000000" pitchFamily="2" charset="2"/>
              <a:buChar char="q"/>
            </a:pPr>
            <a:r>
              <a:rPr lang="en-US" sz="2100" dirty="0">
                <a:solidFill>
                  <a:schemeClr val="tx1"/>
                </a:solidFill>
              </a:rPr>
              <a:t>HPP Coordinator prepares project proposals and updates log for submission to Advisory Council/Steering Committee</a:t>
            </a:r>
          </a:p>
          <a:p>
            <a:pPr marL="0" indent="0">
              <a:spcBef>
                <a:spcPts val="0"/>
              </a:spcBef>
              <a:spcAft>
                <a:spcPts val="0"/>
              </a:spcAft>
              <a:buNone/>
            </a:pPr>
            <a:r>
              <a:rPr lang="en-US" u="sng" dirty="0">
                <a:solidFill>
                  <a:schemeClr val="tx1"/>
                </a:solidFill>
              </a:rPr>
              <a:t>January - 3</a:t>
            </a:r>
            <a:r>
              <a:rPr lang="en-US" u="sng" baseline="30000" dirty="0">
                <a:solidFill>
                  <a:schemeClr val="tx1"/>
                </a:solidFill>
              </a:rPr>
              <a:t>rd</a:t>
            </a:r>
            <a:r>
              <a:rPr lang="en-US" u="sng" dirty="0">
                <a:solidFill>
                  <a:schemeClr val="tx1"/>
                </a:solidFill>
              </a:rPr>
              <a:t> Quarter</a:t>
            </a:r>
          </a:p>
          <a:p>
            <a:pPr marL="571500" indent="-342900">
              <a:spcBef>
                <a:spcPts val="0"/>
              </a:spcBef>
              <a:spcAft>
                <a:spcPts val="0"/>
              </a:spcAft>
              <a:buSzPct val="125000"/>
              <a:buFont typeface="Wingdings" panose="05000000000000000000" pitchFamily="2" charset="2"/>
              <a:buChar char="q"/>
            </a:pPr>
            <a:r>
              <a:rPr lang="en-US" sz="2100" dirty="0">
                <a:solidFill>
                  <a:schemeClr val="tx1"/>
                </a:solidFill>
              </a:rPr>
              <a:t>Advisory Council/Steering Committee vote on submitted proposals</a:t>
            </a:r>
          </a:p>
          <a:p>
            <a:pPr marL="571500" indent="-342900">
              <a:spcBef>
                <a:spcPts val="0"/>
              </a:spcBef>
              <a:spcAft>
                <a:spcPts val="0"/>
              </a:spcAft>
              <a:buSzPct val="125000"/>
              <a:buFont typeface="Wingdings" panose="05000000000000000000" pitchFamily="2" charset="2"/>
              <a:buChar char="q"/>
            </a:pPr>
            <a:r>
              <a:rPr lang="en-US" sz="2100" dirty="0">
                <a:solidFill>
                  <a:schemeClr val="tx1"/>
                </a:solidFill>
              </a:rPr>
              <a:t>HPP Coordinator notifies facilities of the status of their project proposal</a:t>
            </a:r>
          </a:p>
        </p:txBody>
      </p:sp>
      <p:pic>
        <p:nvPicPr>
          <p:cNvPr id="4" name="Picture 3">
            <a:extLst>
              <a:ext uri="{FF2B5EF4-FFF2-40B4-BE49-F238E27FC236}">
                <a16:creationId xmlns:a16="http://schemas.microsoft.com/office/drawing/2014/main" id="{5EA69CBA-E8E4-4A6C-9DC2-AA535993479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689" t="4326" r="28712" b="2962"/>
          <a:stretch/>
        </p:blipFill>
        <p:spPr bwMode="auto">
          <a:xfrm>
            <a:off x="335902" y="5715564"/>
            <a:ext cx="996584" cy="1004712"/>
          </a:xfrm>
          <a:prstGeom prst="flowChartConnector">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856591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990D0034-F768-41E7-85D4-F38C4DE857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4F7E42D-8B5A-4FC8-81CD-9E60171F7F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Title 1">
            <a:extLst>
              <a:ext uri="{FF2B5EF4-FFF2-40B4-BE49-F238E27FC236}">
                <a16:creationId xmlns:a16="http://schemas.microsoft.com/office/drawing/2014/main" id="{3D9BB7DA-0576-4861-8058-BCFCD2E6B4A4}"/>
              </a:ext>
            </a:extLst>
          </p:cNvPr>
          <p:cNvSpPr>
            <a:spLocks noGrp="1"/>
          </p:cNvSpPr>
          <p:nvPr>
            <p:ph type="title"/>
          </p:nvPr>
        </p:nvSpPr>
        <p:spPr>
          <a:xfrm>
            <a:off x="-18473" y="2122643"/>
            <a:ext cx="4104080" cy="2103875"/>
          </a:xfrm>
        </p:spPr>
        <p:txBody>
          <a:bodyPr>
            <a:noAutofit/>
          </a:bodyPr>
          <a:lstStyle/>
          <a:p>
            <a:pPr algn="ctr"/>
            <a:r>
              <a:rPr lang="en-US" sz="5500" dirty="0">
                <a:solidFill>
                  <a:srgbClr val="FFFFFF"/>
                </a:solidFill>
              </a:rPr>
              <a:t>Project Development</a:t>
            </a:r>
          </a:p>
        </p:txBody>
      </p:sp>
      <p:pic>
        <p:nvPicPr>
          <p:cNvPr id="5" name="Content Placeholder 4" descr="White disposable cups">
            <a:extLst>
              <a:ext uri="{FF2B5EF4-FFF2-40B4-BE49-F238E27FC236}">
                <a16:creationId xmlns:a16="http://schemas.microsoft.com/office/drawing/2014/main" id="{6E85FB5F-DF76-4124-8D0B-5FD1CF62464E}"/>
              </a:ext>
            </a:extLst>
          </p:cNvPr>
          <p:cNvPicPr>
            <a:picLocks noChangeAspect="1"/>
          </p:cNvPicPr>
          <p:nvPr/>
        </p:nvPicPr>
        <p:blipFill>
          <a:blip r:embed="rId3"/>
          <a:srcRect l="10575" r="10575"/>
          <a:stretch/>
        </p:blipFill>
        <p:spPr>
          <a:xfrm>
            <a:off x="4075043" y="10"/>
            <a:ext cx="8111272" cy="6857990"/>
          </a:xfrm>
          <a:prstGeom prst="rect">
            <a:avLst/>
          </a:prstGeom>
        </p:spPr>
      </p:pic>
      <p:sp>
        <p:nvSpPr>
          <p:cNvPr id="17" name="Rectangle 16">
            <a:extLst>
              <a:ext uri="{FF2B5EF4-FFF2-40B4-BE49-F238E27FC236}">
                <a16:creationId xmlns:a16="http://schemas.microsoft.com/office/drawing/2014/main" id="{8C04651D-B9F4-4935-A02D-364153FBDF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4" name="Picture 3">
            <a:extLst>
              <a:ext uri="{FF2B5EF4-FFF2-40B4-BE49-F238E27FC236}">
                <a16:creationId xmlns:a16="http://schemas.microsoft.com/office/drawing/2014/main" id="{43EAD924-773A-48BB-A214-9183D3A4B77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9689" t="4326" r="28712" b="2962"/>
          <a:stretch/>
        </p:blipFill>
        <p:spPr bwMode="auto">
          <a:xfrm>
            <a:off x="335902" y="5715564"/>
            <a:ext cx="996584" cy="1004712"/>
          </a:xfrm>
          <a:prstGeom prst="flowChartConnector">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514717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2649CA-0C47-4A8F-B94B-0AFCABD73A45}"/>
              </a:ext>
            </a:extLst>
          </p:cNvPr>
          <p:cNvSpPr>
            <a:spLocks noGrp="1"/>
          </p:cNvSpPr>
          <p:nvPr>
            <p:ph type="title"/>
          </p:nvPr>
        </p:nvSpPr>
        <p:spPr/>
        <p:txBody>
          <a:bodyPr/>
          <a:lstStyle/>
          <a:p>
            <a:r>
              <a:rPr lang="en-US" dirty="0"/>
              <a:t> Unallowable Purchases</a:t>
            </a:r>
          </a:p>
        </p:txBody>
      </p:sp>
      <p:sp>
        <p:nvSpPr>
          <p:cNvPr id="3" name="Content Placeholder 2">
            <a:extLst>
              <a:ext uri="{FF2B5EF4-FFF2-40B4-BE49-F238E27FC236}">
                <a16:creationId xmlns:a16="http://schemas.microsoft.com/office/drawing/2014/main" id="{672A43B3-951A-4E22-9391-CF86798DE9A7}"/>
              </a:ext>
            </a:extLst>
          </p:cNvPr>
          <p:cNvSpPr>
            <a:spLocks noGrp="1"/>
          </p:cNvSpPr>
          <p:nvPr>
            <p:ph idx="1"/>
          </p:nvPr>
        </p:nvSpPr>
        <p:spPr/>
        <p:txBody>
          <a:bodyPr vert="horz" lIns="182880" tIns="45720" rIns="91440" bIns="45720" rtlCol="0" anchor="t">
            <a:normAutofit/>
          </a:bodyPr>
          <a:lstStyle/>
          <a:p>
            <a:pPr marL="228600" indent="-228600">
              <a:spcBef>
                <a:spcPts val="0"/>
              </a:spcBef>
              <a:spcAft>
                <a:spcPts val="600"/>
              </a:spcAft>
              <a:buNone/>
            </a:pPr>
            <a:r>
              <a:rPr lang="en-US" sz="2000" dirty="0">
                <a:solidFill>
                  <a:schemeClr val="tx1"/>
                </a:solidFill>
              </a:rPr>
              <a:t>Projects that cannot be purchased (from the "HPP Grant on Use of Funds" handout):</a:t>
            </a:r>
          </a:p>
          <a:p>
            <a:pPr marL="571500" indent="-342900">
              <a:spcBef>
                <a:spcPts val="0"/>
              </a:spcBef>
              <a:spcAft>
                <a:spcPts val="0"/>
              </a:spcAft>
              <a:buFont typeface="Wingdings" panose="05000000000000000000" pitchFamily="2" charset="2"/>
              <a:buChar char="q"/>
            </a:pPr>
            <a:r>
              <a:rPr lang="en-US" sz="2000" dirty="0">
                <a:solidFill>
                  <a:schemeClr val="tx1"/>
                </a:solidFill>
              </a:rPr>
              <a:t>Research or clinical care</a:t>
            </a:r>
          </a:p>
          <a:p>
            <a:pPr marL="571500" indent="-342900">
              <a:spcBef>
                <a:spcPts val="0"/>
              </a:spcBef>
              <a:spcAft>
                <a:spcPts val="0"/>
              </a:spcAft>
              <a:buFont typeface="Wingdings" panose="05000000000000000000" pitchFamily="2" charset="2"/>
              <a:buChar char="q"/>
            </a:pPr>
            <a:r>
              <a:rPr lang="en-US" dirty="0">
                <a:solidFill>
                  <a:schemeClr val="tx1"/>
                </a:solidFill>
              </a:rPr>
              <a:t>F</a:t>
            </a:r>
            <a:r>
              <a:rPr lang="en-US" sz="2000" dirty="0">
                <a:solidFill>
                  <a:schemeClr val="tx1"/>
                </a:solidFill>
              </a:rPr>
              <a:t>urniture or equipment without prior authorization from a detailed project</a:t>
            </a:r>
          </a:p>
          <a:p>
            <a:pPr marL="571500" indent="-342900">
              <a:spcBef>
                <a:spcPts val="0"/>
              </a:spcBef>
              <a:spcAft>
                <a:spcPts val="0"/>
              </a:spcAft>
              <a:buFont typeface="Wingdings" panose="05000000000000000000" pitchFamily="2" charset="2"/>
              <a:buChar char="q"/>
            </a:pPr>
            <a:r>
              <a:rPr lang="en-US" dirty="0">
                <a:solidFill>
                  <a:schemeClr val="tx1"/>
                </a:solidFill>
              </a:rPr>
              <a:t>C</a:t>
            </a:r>
            <a:r>
              <a:rPr lang="en-US" sz="2000" dirty="0">
                <a:solidFill>
                  <a:schemeClr val="tx1"/>
                </a:solidFill>
              </a:rPr>
              <a:t>osts for publicity, propaganda, enactment/defeat of legislation</a:t>
            </a:r>
          </a:p>
          <a:p>
            <a:pPr marL="571500" indent="-342900">
              <a:spcBef>
                <a:spcPts val="0"/>
              </a:spcBef>
              <a:spcAft>
                <a:spcPts val="0"/>
              </a:spcAft>
              <a:buFont typeface="Wingdings" panose="05000000000000000000" pitchFamily="2" charset="2"/>
              <a:buChar char="q"/>
            </a:pPr>
            <a:r>
              <a:rPr lang="en-US" sz="2000" dirty="0">
                <a:solidFill>
                  <a:schemeClr val="tx1"/>
                </a:solidFill>
              </a:rPr>
              <a:t>New construction or major renovations</a:t>
            </a:r>
          </a:p>
          <a:p>
            <a:pPr marL="571500" indent="-342900">
              <a:spcBef>
                <a:spcPts val="0"/>
              </a:spcBef>
              <a:spcAft>
                <a:spcPts val="0"/>
              </a:spcAft>
              <a:buFont typeface="Wingdings" panose="05000000000000000000" pitchFamily="2" charset="2"/>
              <a:buChar char="q"/>
            </a:pPr>
            <a:r>
              <a:rPr lang="en-US" dirty="0">
                <a:solidFill>
                  <a:schemeClr val="tx1"/>
                </a:solidFill>
              </a:rPr>
              <a:t>P</a:t>
            </a:r>
            <a:r>
              <a:rPr lang="en-US" sz="2000" dirty="0">
                <a:solidFill>
                  <a:schemeClr val="tx1"/>
                </a:solidFill>
              </a:rPr>
              <a:t>re-award costs. Cannot supplant existing state/federal funds for activities</a:t>
            </a:r>
          </a:p>
          <a:p>
            <a:pPr marL="571500" indent="-342900">
              <a:spcBef>
                <a:spcPts val="0"/>
              </a:spcBef>
              <a:spcAft>
                <a:spcPts val="0"/>
              </a:spcAft>
              <a:buFont typeface="Wingdings" panose="05000000000000000000" pitchFamily="2" charset="2"/>
              <a:buChar char="q"/>
            </a:pPr>
            <a:r>
              <a:rPr lang="en-US" dirty="0">
                <a:solidFill>
                  <a:schemeClr val="tx1"/>
                </a:solidFill>
              </a:rPr>
              <a:t>B</a:t>
            </a:r>
            <a:r>
              <a:rPr lang="en-US" sz="2000" dirty="0">
                <a:solidFill>
                  <a:schemeClr val="tx1"/>
                </a:solidFill>
              </a:rPr>
              <a:t>ackfilling costs of staff. </a:t>
            </a:r>
            <a:r>
              <a:rPr lang="en-US" dirty="0">
                <a:solidFill>
                  <a:schemeClr val="tx1"/>
                </a:solidFill>
              </a:rPr>
              <a:t>S</a:t>
            </a:r>
            <a:r>
              <a:rPr lang="en-US" sz="2000" dirty="0">
                <a:solidFill>
                  <a:schemeClr val="tx1"/>
                </a:solidFill>
              </a:rPr>
              <a:t>alary of staff earning $187,000+ annually</a:t>
            </a:r>
          </a:p>
          <a:p>
            <a:pPr marL="571500" indent="-342900">
              <a:spcBef>
                <a:spcPts val="0"/>
              </a:spcBef>
              <a:spcAft>
                <a:spcPts val="0"/>
              </a:spcAft>
              <a:buFont typeface="Wingdings" panose="05000000000000000000" pitchFamily="2" charset="2"/>
              <a:buChar char="q"/>
            </a:pPr>
            <a:r>
              <a:rPr lang="en-US" dirty="0">
                <a:solidFill>
                  <a:schemeClr val="tx1"/>
                </a:solidFill>
              </a:rPr>
              <a:t>C</a:t>
            </a:r>
            <a:r>
              <a:rPr lang="en-US" sz="2000" dirty="0">
                <a:solidFill>
                  <a:schemeClr val="tx1"/>
                </a:solidFill>
              </a:rPr>
              <a:t>lothing, animals, residences or living quarters</a:t>
            </a:r>
          </a:p>
          <a:p>
            <a:pPr marL="571500" indent="-342900">
              <a:spcBef>
                <a:spcPts val="0"/>
              </a:spcBef>
              <a:spcAft>
                <a:spcPts val="0"/>
              </a:spcAft>
              <a:buFont typeface="Wingdings" panose="05000000000000000000" pitchFamily="2" charset="2"/>
              <a:buChar char="q"/>
            </a:pPr>
            <a:r>
              <a:rPr lang="en-US" sz="2000" dirty="0">
                <a:solidFill>
                  <a:schemeClr val="tx1"/>
                </a:solidFill>
              </a:rPr>
              <a:t>Vehicles (leases MAY be allowed with prior authorization).</a:t>
            </a:r>
          </a:p>
          <a:p>
            <a:pPr marL="571500" indent="-342900">
              <a:spcBef>
                <a:spcPts val="0"/>
              </a:spcBef>
              <a:spcAft>
                <a:spcPts val="0"/>
              </a:spcAft>
              <a:buFont typeface="Wingdings" panose="05000000000000000000" pitchFamily="2" charset="2"/>
              <a:buChar char="q"/>
            </a:pPr>
            <a:r>
              <a:rPr lang="en-US" dirty="0">
                <a:solidFill>
                  <a:schemeClr val="tx1"/>
                </a:solidFill>
              </a:rPr>
              <a:t>S</a:t>
            </a:r>
            <a:r>
              <a:rPr lang="en-US" sz="2000" dirty="0">
                <a:solidFill>
                  <a:schemeClr val="tx1"/>
                </a:solidFill>
              </a:rPr>
              <a:t>tand alone, single facility exercises</a:t>
            </a:r>
          </a:p>
          <a:p>
            <a:pPr marL="571500" indent="-342900">
              <a:spcBef>
                <a:spcPts val="0"/>
              </a:spcBef>
              <a:spcAft>
                <a:spcPts val="0"/>
              </a:spcAft>
              <a:buFont typeface="Wingdings" panose="05000000000000000000" pitchFamily="2" charset="2"/>
              <a:buChar char="q"/>
            </a:pPr>
            <a:r>
              <a:rPr lang="en-US" dirty="0">
                <a:solidFill>
                  <a:schemeClr val="tx1"/>
                </a:solidFill>
              </a:rPr>
              <a:t>T</a:t>
            </a:r>
            <a:r>
              <a:rPr lang="en-US" sz="2000" dirty="0">
                <a:solidFill>
                  <a:schemeClr val="tx1"/>
                </a:solidFill>
              </a:rPr>
              <a:t>raining, exercise or planning resources when free versions are available</a:t>
            </a:r>
          </a:p>
          <a:p>
            <a:pPr marL="0" indent="0">
              <a:buNone/>
            </a:pPr>
            <a:endParaRPr lang="en-US" dirty="0"/>
          </a:p>
        </p:txBody>
      </p:sp>
      <p:pic>
        <p:nvPicPr>
          <p:cNvPr id="4" name="Picture 3">
            <a:extLst>
              <a:ext uri="{FF2B5EF4-FFF2-40B4-BE49-F238E27FC236}">
                <a16:creationId xmlns:a16="http://schemas.microsoft.com/office/drawing/2014/main" id="{BA63C6F2-B187-4774-9B88-25C9891AE6F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689" t="4326" r="28712" b="2962"/>
          <a:stretch/>
        </p:blipFill>
        <p:spPr bwMode="auto">
          <a:xfrm>
            <a:off x="335902" y="5715564"/>
            <a:ext cx="996584" cy="1004712"/>
          </a:xfrm>
          <a:prstGeom prst="flowChartConnector">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96967021"/>
      </p:ext>
    </p:extLst>
  </p:cSld>
  <p:clrMapOvr>
    <a:masterClrMapping/>
  </p:clrMapOvr>
</p:sld>
</file>

<file path=ppt/theme/theme1.xml><?xml version="1.0" encoding="utf-8"?>
<a:theme xmlns:a="http://schemas.openxmlformats.org/drawingml/2006/main" name="Retrospect">
  <a:themeElements>
    <a:clrScheme name="Orange Red">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f888de9f-342d-45a4-b33b-816f8e0fb2a6">
      <UserInfo>
        <DisplayName>McCutchen, Catherine E.K.</DisplayName>
        <AccountId>272</AccountId>
        <AccountType/>
      </UserInfo>
      <UserInfo>
        <DisplayName>Hendrix, Mark L.</DisplayName>
        <AccountId>3</AccountId>
        <AccountType/>
      </UserInfo>
    </SharedWithUsers>
    <lcf76f155ced4ddcb4097134ff3c332f xmlns="2bde934b-72f5-4c08-a1f3-fac69e45653c">
      <Terms xmlns="http://schemas.microsoft.com/office/infopath/2007/PartnerControls"/>
    </lcf76f155ced4ddcb4097134ff3c332f>
    <TaxCatchAll xmlns="f888de9f-342d-45a4-b33b-816f8e0fb2a6"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208B9B169AD46546AB437388C84FE000" ma:contentTypeVersion="16" ma:contentTypeDescription="Create a new document." ma:contentTypeScope="" ma:versionID="ed2a6d8ad60e934dbc4ebf45114729a8">
  <xsd:schema xmlns:xsd="http://www.w3.org/2001/XMLSchema" xmlns:xs="http://www.w3.org/2001/XMLSchema" xmlns:p="http://schemas.microsoft.com/office/2006/metadata/properties" xmlns:ns2="2bde934b-72f5-4c08-a1f3-fac69e45653c" xmlns:ns3="f888de9f-342d-45a4-b33b-816f8e0fb2a6" targetNamespace="http://schemas.microsoft.com/office/2006/metadata/properties" ma:root="true" ma:fieldsID="189ca931fa9252589e7f9ba882fce1ca" ns2:_="" ns3:_="">
    <xsd:import namespace="2bde934b-72f5-4c08-a1f3-fac69e45653c"/>
    <xsd:import namespace="f888de9f-342d-45a4-b33b-816f8e0fb2a6"/>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EventHashCode" minOccurs="0"/>
                <xsd:element ref="ns2:MediaServiceGenerationTime" minOccurs="0"/>
                <xsd:element ref="ns2:MediaServiceOCR" minOccurs="0"/>
                <xsd:element ref="ns3:SharedWithUsers" minOccurs="0"/>
                <xsd:element ref="ns3:SharedWithDetails" minOccurs="0"/>
                <xsd:element ref="ns2:MediaServiceLocation" minOccurs="0"/>
                <xsd:element ref="ns2:MediaLengthInSeconds" minOccurs="0"/>
                <xsd:element ref="ns3:TaxCatchAll" minOccurs="0"/>
                <xsd:element ref="ns2:lcf76f155ced4ddcb4097134ff3c332f"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bde934b-72f5-4c08-a1f3-fac69e45653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bb12bb8a-e8fb-479d-bf4c-54ca60cd303e"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f888de9f-342d-45a4-b33b-816f8e0fb2a6"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19" nillable="true" ma:displayName="Taxonomy Catch All Column" ma:hidden="true" ma:list="{cab02435-545e-4af0-b38f-06cf343a72b6}" ma:internalName="TaxCatchAll" ma:showField="CatchAllData" ma:web="f888de9f-342d-45a4-b33b-816f8e0fb2a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03EEFF0-FB57-4CB4-8BFC-DF397689E2ED}">
  <ds:schemaRefs>
    <ds:schemaRef ds:uri="2bde934b-72f5-4c08-a1f3-fac69e45653c"/>
    <ds:schemaRef ds:uri="f888de9f-342d-45a4-b33b-816f8e0fb2a6"/>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AA3F7EDC-E5B4-4BBC-9D2A-CBE6D46C37AD}">
  <ds:schemaRefs>
    <ds:schemaRef ds:uri="http://schemas.microsoft.com/sharepoint/v3/contenttype/forms"/>
  </ds:schemaRefs>
</ds:datastoreItem>
</file>

<file path=customXml/itemProps3.xml><?xml version="1.0" encoding="utf-8"?>
<ds:datastoreItem xmlns:ds="http://schemas.openxmlformats.org/officeDocument/2006/customXml" ds:itemID="{890C08B9-31F0-40EF-8520-10E30199A40A}">
  <ds:schemaRefs>
    <ds:schemaRef ds:uri="2bde934b-72f5-4c08-a1f3-fac69e45653c"/>
    <ds:schemaRef ds:uri="f888de9f-342d-45a4-b33b-816f8e0fb2a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Retrospect</Template>
  <TotalTime>370</TotalTime>
  <Words>3030</Words>
  <Application>Microsoft Macintosh PowerPoint</Application>
  <PresentationFormat>Widescreen</PresentationFormat>
  <Paragraphs>279</Paragraphs>
  <Slides>28</Slides>
  <Notes>17</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28</vt:i4>
      </vt:variant>
    </vt:vector>
  </HeadingPairs>
  <TitlesOfParts>
    <vt:vector size="36" baseType="lpstr">
      <vt:lpstr>Arial</vt:lpstr>
      <vt:lpstr>Calibri</vt:lpstr>
      <vt:lpstr>Calibri Light</vt:lpstr>
      <vt:lpstr>Interstate Light</vt:lpstr>
      <vt:lpstr>Symbol</vt:lpstr>
      <vt:lpstr>Wingdings</vt:lpstr>
      <vt:lpstr>Retrospect</vt:lpstr>
      <vt:lpstr>Worksheet</vt:lpstr>
      <vt:lpstr>Midlands Healthcare Coalition  Project Development</vt:lpstr>
      <vt:lpstr>Outline</vt:lpstr>
      <vt:lpstr>Importance of a Well-written Submission</vt:lpstr>
      <vt:lpstr>Coalition Project Lifecycle</vt:lpstr>
      <vt:lpstr>Project Timeline</vt:lpstr>
      <vt:lpstr>Project Proposal Collaborators</vt:lpstr>
      <vt:lpstr>Project Proposal Flow</vt:lpstr>
      <vt:lpstr>Project Development</vt:lpstr>
      <vt:lpstr> Unallowable Purchases</vt:lpstr>
      <vt:lpstr>Use of Funds - Exceptions</vt:lpstr>
      <vt:lpstr>Best Practices for Proposal Development</vt:lpstr>
      <vt:lpstr>HVAs and Gap Assessments</vt:lpstr>
      <vt:lpstr>PowerPoint Presentation</vt:lpstr>
      <vt:lpstr>Examples - from Concept to Project</vt:lpstr>
      <vt:lpstr>From Concept to Project (Cont.)</vt:lpstr>
      <vt:lpstr>Researching the Project</vt:lpstr>
      <vt:lpstr>Need to Know</vt:lpstr>
      <vt:lpstr>Building the Project Submission</vt:lpstr>
      <vt:lpstr>Resource Documents​/Handouts</vt:lpstr>
      <vt:lpstr>PowerPoint Presentation</vt:lpstr>
      <vt:lpstr>Project Proposal Line Items Page 1 (1 of 3)</vt:lpstr>
      <vt:lpstr>Project Proposal Line Items Page 1 (2 of 3) </vt:lpstr>
      <vt:lpstr>Project Proposal Line Items Page 1 (3 of 3)</vt:lpstr>
      <vt:lpstr>Is in an Input or an Output?</vt:lpstr>
      <vt:lpstr>Justification </vt:lpstr>
      <vt:lpstr>PowerPoint Presentation</vt:lpstr>
      <vt:lpstr>Submission Examples</vt:lpstr>
      <vt:lpstr> Midlands Healthcare Coalition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Coalition Project Development</dc:title>
  <dc:creator>Hendrix, Mark L.</dc:creator>
  <cp:lastModifiedBy>Jeff Straub</cp:lastModifiedBy>
  <cp:revision>7</cp:revision>
  <dcterms:created xsi:type="dcterms:W3CDTF">2021-08-26T20:20:51Z</dcterms:created>
  <dcterms:modified xsi:type="dcterms:W3CDTF">2022-12-09T19:17:16Z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0x010100208B9B169AD46546AB437388C84FE000</vt:lpwstr>
  </property>
  <property fmtid="{D5CDD505-2E9C-101B-9397-08002B2CF9AE}" pid="3" name="MediaServiceImageTags">
    <vt:lpwstr/>
  </property>
</Properties>
</file>